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55" r:id="rId2"/>
    <p:sldId id="360" r:id="rId3"/>
    <p:sldId id="365" r:id="rId4"/>
    <p:sldId id="364" r:id="rId5"/>
    <p:sldId id="366" r:id="rId6"/>
    <p:sldId id="370" r:id="rId7"/>
    <p:sldId id="367" r:id="rId8"/>
    <p:sldId id="368" r:id="rId9"/>
    <p:sldId id="373" r:id="rId10"/>
    <p:sldId id="34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4004" autoAdjust="0"/>
  </p:normalViewPr>
  <p:slideViewPr>
    <p:cSldViewPr>
      <p:cViewPr varScale="1">
        <p:scale>
          <a:sx n="97" d="100"/>
          <a:sy n="97" d="100"/>
        </p:scale>
        <p:origin x="19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94A82-5625-48D3-ABBE-543F3DBCF34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4ECD4-A128-4EA8-B8B0-503B5E1E10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16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4ECD4-A128-4EA8-B8B0-503B5E1E109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02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4ECD4-A128-4EA8-B8B0-503B5E1E109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72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28596" y="1643050"/>
            <a:ext cx="8286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8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</a:t>
            </a:r>
            <a:endParaRPr lang="en-US" sz="1800" b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538E9-2E30-484B-BB44-D8A7767FFE6D}" type="datetimeFigureOut">
              <a:rPr lang="en-US" smtClean="0"/>
              <a:pPr/>
              <a:t>3/1/2019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5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5.jpe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1897B-6ABC-4402-91B2-38D6C49E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52" y="1553924"/>
            <a:ext cx="8229600" cy="449438"/>
          </a:xfrm>
        </p:spPr>
        <p:txBody>
          <a:bodyPr>
            <a:noAutofit/>
          </a:bodyPr>
          <a:lstStyle/>
          <a:p>
            <a:r>
              <a:rPr lang="en-GB" sz="2800" cap="all" dirty="0"/>
              <a:t>MANUFACTURING SOLUTIONS 2019</a:t>
            </a:r>
            <a:endParaRPr lang="en-GB" sz="28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1F3B8D-822B-4E6A-920E-FF36C82DBC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15" y="138965"/>
            <a:ext cx="2857500" cy="128587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F63F10-7DFE-41FA-803A-5EFFBA0C5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03362"/>
            <a:ext cx="9144000" cy="33221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59927D-5C23-4041-AD3D-472AE72463A2}"/>
              </a:ext>
            </a:extLst>
          </p:cNvPr>
          <p:cNvSpPr/>
          <p:nvPr/>
        </p:nvSpPr>
        <p:spPr>
          <a:xfrm>
            <a:off x="2892020" y="6488668"/>
            <a:ext cx="3359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http://manufacturingsolutions.ie/</a:t>
            </a:r>
          </a:p>
        </p:txBody>
      </p:sp>
      <p:pic>
        <p:nvPicPr>
          <p:cNvPr id="3074" name="Picture 2" descr="http://manufacturingsolutions.ie/wp-content/uploads/2017/05/ptma-1.jpg">
            <a:extLst>
              <a:ext uri="{FF2B5EF4-FFF2-40B4-BE49-F238E27FC236}">
                <a16:creationId xmlns:a16="http://schemas.microsoft.com/office/drawing/2014/main" id="{8CD2F0CE-211C-43CB-BC11-6BE083AAC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8965"/>
            <a:ext cx="1459728" cy="119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manufacturingsolutions.ie/wp-content/uploads/2017/01/Enterprise-Ireland-Logo.jpg">
            <a:extLst>
              <a:ext uri="{FF2B5EF4-FFF2-40B4-BE49-F238E27FC236}">
                <a16:creationId xmlns:a16="http://schemas.microsoft.com/office/drawing/2014/main" id="{C4389270-2472-4F87-B9FE-5EAEB5071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166" y="5542684"/>
            <a:ext cx="1800200" cy="52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manufacturingsolutions.ie/wp-content/uploads/2017/03/Regional-skills-Logo-Portal.jpg">
            <a:extLst>
              <a:ext uri="{FF2B5EF4-FFF2-40B4-BE49-F238E27FC236}">
                <a16:creationId xmlns:a16="http://schemas.microsoft.com/office/drawing/2014/main" id="{EBB81264-05E0-49FA-B077-86A6CB229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430" y="5570386"/>
            <a:ext cx="1933947" cy="6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0C2197-49C7-40DE-9904-E10051AE9CE2}"/>
              </a:ext>
            </a:extLst>
          </p:cNvPr>
          <p:cNvSpPr txBox="1"/>
          <p:nvPr/>
        </p:nvSpPr>
        <p:spPr>
          <a:xfrm>
            <a:off x="4975432" y="3657960"/>
            <a:ext cx="3384376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Manufacturing Solutions</a:t>
            </a:r>
          </a:p>
          <a:p>
            <a:r>
              <a:rPr lang="en-GB" sz="2400" dirty="0">
                <a:solidFill>
                  <a:schemeClr val="bg1"/>
                </a:solidFill>
              </a:rPr>
              <a:t>Ireland 2019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B821F1-70D3-4AE2-AC96-9C7DEA629D28}"/>
              </a:ext>
            </a:extLst>
          </p:cNvPr>
          <p:cNvSpPr txBox="1"/>
          <p:nvPr/>
        </p:nvSpPr>
        <p:spPr>
          <a:xfrm>
            <a:off x="4953736" y="4478473"/>
            <a:ext cx="338437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LIT, Moylish, Limerick</a:t>
            </a:r>
          </a:p>
          <a:p>
            <a:r>
              <a:rPr lang="en-GB" sz="2000" dirty="0">
                <a:solidFill>
                  <a:schemeClr val="bg1"/>
                </a:solidFill>
              </a:rPr>
              <a:t>12</a:t>
            </a:r>
            <a:r>
              <a:rPr lang="en-GB" sz="2000" baseline="30000" dirty="0">
                <a:solidFill>
                  <a:schemeClr val="bg1"/>
                </a:solidFill>
              </a:rPr>
              <a:t>th</a:t>
            </a:r>
            <a:r>
              <a:rPr lang="en-GB" sz="2000" dirty="0">
                <a:solidFill>
                  <a:schemeClr val="bg1"/>
                </a:solidFill>
              </a:rPr>
              <a:t> June 2019</a:t>
            </a:r>
          </a:p>
        </p:txBody>
      </p:sp>
      <p:pic>
        <p:nvPicPr>
          <p:cNvPr id="4100" name="Picture 4" descr="http://manufacturingsolutions.ie/wp-content/uploads/2018/05/DIT-logo-JPEG.jpg">
            <a:extLst>
              <a:ext uri="{FF2B5EF4-FFF2-40B4-BE49-F238E27FC236}">
                <a16:creationId xmlns:a16="http://schemas.microsoft.com/office/drawing/2014/main" id="{B53CA119-F9BD-4C6B-B93F-CDFF277F2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1" y="5325463"/>
            <a:ext cx="1528321" cy="85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78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344FA-D7C8-4883-90A5-523996C5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44524"/>
            <a:ext cx="5004048" cy="4413476"/>
          </a:xfrm>
        </p:spPr>
        <p:txBody>
          <a:bodyPr>
            <a:normAutofit lnSpcReduction="10000"/>
          </a:bodyPr>
          <a:lstStyle/>
          <a:p>
            <a:r>
              <a:rPr lang="en-GB" sz="3000" dirty="0"/>
              <a:t>100+ Trade stands</a:t>
            </a:r>
          </a:p>
          <a:p>
            <a:r>
              <a:rPr lang="en-GB" sz="3000" dirty="0"/>
              <a:t>20 PTMA stands</a:t>
            </a:r>
          </a:p>
          <a:p>
            <a:r>
              <a:rPr lang="en-GB" sz="3000" dirty="0"/>
              <a:t>£600 for a 3 x 2 metre stand</a:t>
            </a:r>
          </a:p>
          <a:p>
            <a:r>
              <a:rPr lang="en-GB" sz="3000" dirty="0"/>
              <a:t>Industry Speakers</a:t>
            </a:r>
          </a:p>
          <a:p>
            <a:r>
              <a:rPr lang="en-GB" sz="3000" dirty="0"/>
              <a:t>CNC demonstrations</a:t>
            </a:r>
          </a:p>
          <a:p>
            <a:r>
              <a:rPr lang="en-GB" sz="3000" dirty="0"/>
              <a:t>Engagement with the British Embassy</a:t>
            </a:r>
          </a:p>
          <a:p>
            <a:r>
              <a:rPr lang="en-GB" sz="3000" dirty="0"/>
              <a:t>Open to Ideas to increase participation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5B0B49-643E-46E7-B776-4B451E6DAE97}"/>
              </a:ext>
            </a:extLst>
          </p:cNvPr>
          <p:cNvSpPr txBox="1">
            <a:spLocks/>
          </p:cNvSpPr>
          <p:nvPr/>
        </p:nvSpPr>
        <p:spPr>
          <a:xfrm>
            <a:off x="96185" y="1424840"/>
            <a:ext cx="4435704" cy="8785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cap="all" dirty="0">
                <a:solidFill>
                  <a:srgbClr val="FF0000"/>
                </a:solidFill>
              </a:rPr>
              <a:t>MANUFACTURING</a:t>
            </a:r>
            <a:r>
              <a:rPr lang="en-GB" sz="2800" cap="all" dirty="0"/>
              <a:t> </a:t>
            </a:r>
            <a:r>
              <a:rPr lang="en-GB" sz="2800" cap="all" dirty="0">
                <a:solidFill>
                  <a:srgbClr val="FF0000"/>
                </a:solidFill>
              </a:rPr>
              <a:t>SOLUTIONS 2019, June 12th</a:t>
            </a:r>
            <a:endParaRPr lang="en-GB" sz="2800" b="1" dirty="0">
              <a:solidFill>
                <a:srgbClr val="FF0000"/>
              </a:solidFill>
            </a:endParaRPr>
          </a:p>
        </p:txBody>
      </p:sp>
      <p:pic>
        <p:nvPicPr>
          <p:cNvPr id="5126" name="Picture 6" descr="http://manufacturingsolutions.ie/wp-content/uploads/2018/07/GTMA-Conference-110-1-514x705.jpg">
            <a:extLst>
              <a:ext uri="{FF2B5EF4-FFF2-40B4-BE49-F238E27FC236}">
                <a16:creationId xmlns:a16="http://schemas.microsoft.com/office/drawing/2014/main" id="{74F86732-25AA-42FA-B594-89F99F0E5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202" y="1357011"/>
            <a:ext cx="3748073" cy="514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067C0878-5532-4B51-8B97-2C951FC52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15" y="138965"/>
            <a:ext cx="2857500" cy="1285875"/>
          </a:xfrm>
          <a:prstGeom prst="rect">
            <a:avLst/>
          </a:prstGeom>
        </p:spPr>
      </p:pic>
      <p:pic>
        <p:nvPicPr>
          <p:cNvPr id="20" name="Picture 2" descr="http://manufacturingsolutions.ie/wp-content/uploads/2017/05/ptma-1.jpg">
            <a:extLst>
              <a:ext uri="{FF2B5EF4-FFF2-40B4-BE49-F238E27FC236}">
                <a16:creationId xmlns:a16="http://schemas.microsoft.com/office/drawing/2014/main" id="{CA623137-CB13-4BA8-8410-995920F0E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8965"/>
            <a:ext cx="1459728" cy="119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872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88F36-C6F6-4588-9B7E-694A646FC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2536" y="25331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/>
              <a:t>Manufacturing Solutions 2019</a:t>
            </a:r>
          </a:p>
        </p:txBody>
      </p:sp>
      <p:pic>
        <p:nvPicPr>
          <p:cNvPr id="4" name="Picture 2" descr="Manufacturing Solutions">
            <a:extLst>
              <a:ext uri="{FF2B5EF4-FFF2-40B4-BE49-F238E27FC236}">
                <a16:creationId xmlns:a16="http://schemas.microsoft.com/office/drawing/2014/main" id="{6EAD930A-FCA1-40EB-8011-7E4B8E5BB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050"/>
            <a:ext cx="2397889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B68ED3-E58C-4E52-AF7F-3B7B5364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193" y="1180153"/>
            <a:ext cx="8172400" cy="54668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1760" y="5877272"/>
            <a:ext cx="2592288" cy="72741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492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037113-36A3-45E7-A306-824EEA8F9C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737" y="1419497"/>
            <a:ext cx="6801335" cy="54476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7A8D0C-198B-4DC9-9BA8-F73C02924915}"/>
              </a:ext>
            </a:extLst>
          </p:cNvPr>
          <p:cNvSpPr/>
          <p:nvPr/>
        </p:nvSpPr>
        <p:spPr>
          <a:xfrm>
            <a:off x="2448044" y="4797152"/>
            <a:ext cx="6480720" cy="2060848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 descr="Manufacturing Solutions">
            <a:extLst>
              <a:ext uri="{FF2B5EF4-FFF2-40B4-BE49-F238E27FC236}">
                <a16:creationId xmlns:a16="http://schemas.microsoft.com/office/drawing/2014/main" id="{344D2497-41E5-4821-A127-B71301F92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474"/>
            <a:ext cx="2397889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manufacturingsolutions.ie/wp-content/uploads/2017/05/ptma-1.jpg">
            <a:extLst>
              <a:ext uri="{FF2B5EF4-FFF2-40B4-BE49-F238E27FC236}">
                <a16:creationId xmlns:a16="http://schemas.microsoft.com/office/drawing/2014/main" id="{C48AD948-11C2-46DD-A70D-3BE079836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76" y="160854"/>
            <a:ext cx="1459728" cy="119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1ED2FF1-5ED3-4CDD-850A-A5E06DA4F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264" y="421685"/>
            <a:ext cx="3465433" cy="668578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Manufacturing Solutions 2019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6D5B34-6452-4DBC-93CD-5E09FC6A3A02}"/>
              </a:ext>
            </a:extLst>
          </p:cNvPr>
          <p:cNvSpPr txBox="1"/>
          <p:nvPr/>
        </p:nvSpPr>
        <p:spPr>
          <a:xfrm>
            <a:off x="85879" y="1327176"/>
            <a:ext cx="22018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P1</a:t>
            </a:r>
          </a:p>
          <a:p>
            <a:r>
              <a:rPr lang="en-GB" dirty="0"/>
              <a:t>P2</a:t>
            </a:r>
          </a:p>
          <a:p>
            <a:r>
              <a:rPr lang="en-GB" dirty="0"/>
              <a:t>P3</a:t>
            </a:r>
          </a:p>
          <a:p>
            <a:r>
              <a:rPr lang="en-GB" dirty="0"/>
              <a:t>P4</a:t>
            </a:r>
          </a:p>
          <a:p>
            <a:r>
              <a:rPr lang="en-GB" dirty="0"/>
              <a:t>P5</a:t>
            </a:r>
          </a:p>
          <a:p>
            <a:r>
              <a:rPr lang="en-GB" dirty="0"/>
              <a:t>P6 </a:t>
            </a:r>
            <a:r>
              <a:rPr lang="en-GB" dirty="0" err="1"/>
              <a:t>Panalok</a:t>
            </a:r>
            <a:endParaRPr lang="en-GB" dirty="0"/>
          </a:p>
          <a:p>
            <a:r>
              <a:rPr lang="en-GB" dirty="0"/>
              <a:t>P7 GW </a:t>
            </a:r>
            <a:r>
              <a:rPr lang="en-GB" dirty="0" err="1"/>
              <a:t>Lisk</a:t>
            </a:r>
            <a:endParaRPr lang="en-GB" dirty="0"/>
          </a:p>
          <a:p>
            <a:r>
              <a:rPr lang="en-GB" dirty="0"/>
              <a:t>P8 Almir</a:t>
            </a:r>
          </a:p>
          <a:p>
            <a:r>
              <a:rPr lang="en-GB" dirty="0"/>
              <a:t>P9 Ashleigh Eng.</a:t>
            </a:r>
          </a:p>
          <a:p>
            <a:r>
              <a:rPr lang="en-GB" dirty="0"/>
              <a:t>P10</a:t>
            </a:r>
          </a:p>
          <a:p>
            <a:r>
              <a:rPr lang="en-GB" dirty="0"/>
              <a:t>P11</a:t>
            </a:r>
          </a:p>
          <a:p>
            <a:r>
              <a:rPr lang="en-GB" dirty="0"/>
              <a:t>P12</a:t>
            </a:r>
          </a:p>
          <a:p>
            <a:r>
              <a:rPr lang="en-GB" dirty="0"/>
              <a:t>P13</a:t>
            </a:r>
          </a:p>
          <a:p>
            <a:r>
              <a:rPr lang="en-GB" dirty="0"/>
              <a:t>P14</a:t>
            </a:r>
          </a:p>
          <a:p>
            <a:r>
              <a:rPr lang="en-GB" dirty="0"/>
              <a:t>P15 Takumi Precision</a:t>
            </a:r>
          </a:p>
          <a:p>
            <a:r>
              <a:rPr lang="en-GB" dirty="0"/>
              <a:t>P16</a:t>
            </a:r>
          </a:p>
          <a:p>
            <a:r>
              <a:rPr lang="en-GB" dirty="0"/>
              <a:t>P17 </a:t>
            </a:r>
            <a:r>
              <a:rPr lang="en-GB" dirty="0" err="1"/>
              <a:t>Formtech</a:t>
            </a:r>
            <a:endParaRPr lang="en-GB" dirty="0"/>
          </a:p>
          <a:p>
            <a:r>
              <a:rPr lang="en-GB" dirty="0"/>
              <a:t>P19  </a:t>
            </a:r>
            <a:r>
              <a:rPr lang="en-GB" dirty="0" err="1"/>
              <a:t>Portasol</a:t>
            </a:r>
            <a:endParaRPr lang="en-GB" dirty="0"/>
          </a:p>
          <a:p>
            <a:r>
              <a:rPr lang="en-GB" dirty="0"/>
              <a:t>P19</a:t>
            </a:r>
          </a:p>
          <a:p>
            <a:r>
              <a:rPr lang="en-GB" dirty="0"/>
              <a:t>P20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477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A77BA-7113-4933-8C1F-D1FB350B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528" y="255625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/>
              <a:t>Manufacturing Solutions 2019</a:t>
            </a:r>
            <a:br>
              <a:rPr lang="en-GB" sz="3200" dirty="0"/>
            </a:br>
            <a:r>
              <a:rPr lang="en-GB" sz="3200" dirty="0"/>
              <a:t>PTMA Company Zone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687DD-3994-4E3E-B6BC-E5A58EBF4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A PTMA zone for the event with signage over head to indicate the presence at the event.</a:t>
            </a:r>
          </a:p>
          <a:p>
            <a:pPr>
              <a:lnSpc>
                <a:spcPct val="120000"/>
              </a:lnSpc>
            </a:pPr>
            <a:r>
              <a:rPr lang="en-GB" dirty="0"/>
              <a:t>1 metre x 1.5 metre stand @ £300 (note sterling; approx. €330)</a:t>
            </a:r>
          </a:p>
          <a:p>
            <a:pPr>
              <a:lnSpc>
                <a:spcPct val="120000"/>
              </a:lnSpc>
            </a:pPr>
            <a:r>
              <a:rPr lang="en-GB" sz="3400" dirty="0"/>
              <a:t>PTMA signage at the street directing people to the Hall</a:t>
            </a:r>
          </a:p>
          <a:p>
            <a:pPr>
              <a:lnSpc>
                <a:spcPct val="120000"/>
              </a:lnSpc>
            </a:pPr>
            <a:r>
              <a:rPr lang="en-GB" sz="3400" dirty="0"/>
              <a:t>Two lunch vouchers</a:t>
            </a:r>
          </a:p>
          <a:p>
            <a:pPr>
              <a:lnSpc>
                <a:spcPct val="120000"/>
              </a:lnSpc>
            </a:pPr>
            <a:r>
              <a:rPr lang="en-GB" sz="3400" dirty="0"/>
              <a:t>Located near Tea/Coffee. </a:t>
            </a:r>
          </a:p>
          <a:p>
            <a:pPr lvl="1">
              <a:lnSpc>
                <a:spcPct val="120000"/>
              </a:lnSpc>
            </a:pPr>
            <a:r>
              <a:rPr lang="en-GB" sz="3400" dirty="0"/>
              <a:t>Over 1000 Teas/Coffees  were consumed last year</a:t>
            </a:r>
          </a:p>
          <a:p>
            <a:pPr>
              <a:lnSpc>
                <a:spcPct val="120000"/>
              </a:lnSpc>
            </a:pPr>
            <a:r>
              <a:rPr lang="en-GB" sz="3400" dirty="0"/>
              <a:t>1 metre x 1 metre or 1 metre round table and chairs, Table cloth</a:t>
            </a:r>
          </a:p>
          <a:p>
            <a:pPr>
              <a:lnSpc>
                <a:spcPct val="120000"/>
              </a:lnSpc>
            </a:pPr>
            <a:r>
              <a:rPr lang="en-GB" sz="3400" dirty="0"/>
              <a:t>Space at the rear of the stand for Pull Up banners</a:t>
            </a:r>
          </a:p>
          <a:p>
            <a:pPr>
              <a:lnSpc>
                <a:spcPct val="120000"/>
              </a:lnSpc>
            </a:pPr>
            <a:r>
              <a:rPr lang="en-GB" sz="3400" dirty="0"/>
              <a:t>Power supplied to each table (bring your own extension lead).  </a:t>
            </a:r>
          </a:p>
          <a:p>
            <a:pPr>
              <a:lnSpc>
                <a:spcPct val="120000"/>
              </a:lnSpc>
            </a:pPr>
            <a:r>
              <a:rPr lang="en-GB" sz="3400" dirty="0"/>
              <a:t>Hall will be carpeted like last year.</a:t>
            </a:r>
          </a:p>
          <a:p>
            <a:endParaRPr lang="en-GB" dirty="0"/>
          </a:p>
        </p:txBody>
      </p:sp>
      <p:pic>
        <p:nvPicPr>
          <p:cNvPr id="4" name="Picture 2" descr="Manufacturing Solutions">
            <a:extLst>
              <a:ext uri="{FF2B5EF4-FFF2-40B4-BE49-F238E27FC236}">
                <a16:creationId xmlns:a16="http://schemas.microsoft.com/office/drawing/2014/main" id="{BAED5A64-47CC-42F9-BA12-79A50B26B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050"/>
            <a:ext cx="2397889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3097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7ADD6A-513C-4B3C-985F-428D6632D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335" r="2667" b="30051"/>
          <a:stretch/>
        </p:blipFill>
        <p:spPr>
          <a:xfrm>
            <a:off x="233772" y="1268760"/>
            <a:ext cx="8676456" cy="55344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04105C-1FC0-46D1-9CA0-17D47D9A3377}"/>
              </a:ext>
            </a:extLst>
          </p:cNvPr>
          <p:cNvSpPr/>
          <p:nvPr/>
        </p:nvSpPr>
        <p:spPr>
          <a:xfrm>
            <a:off x="1763688" y="260648"/>
            <a:ext cx="5829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Manufacturing Solutions 2019</a:t>
            </a:r>
          </a:p>
        </p:txBody>
      </p:sp>
      <p:pic>
        <p:nvPicPr>
          <p:cNvPr id="6" name="Picture 2" descr="http://manufacturingsolutions.ie/wp-content/uploads/2017/05/ptma-1.jpg">
            <a:extLst>
              <a:ext uri="{FF2B5EF4-FFF2-40B4-BE49-F238E27FC236}">
                <a16:creationId xmlns:a16="http://schemas.microsoft.com/office/drawing/2014/main" id="{BBCD87ED-FA09-4585-BBE8-EE0B1C7A1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048" y="105810"/>
            <a:ext cx="1312480" cy="107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668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6C25-061C-4891-8493-CCEED16EB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/>
              <a:t>How it will work: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3B273-69E8-456B-8CBC-8EA6CCD0A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556792"/>
            <a:ext cx="8964488" cy="5184576"/>
          </a:xfrm>
        </p:spPr>
        <p:txBody>
          <a:bodyPr>
            <a:normAutofit/>
          </a:bodyPr>
          <a:lstStyle/>
          <a:p>
            <a:r>
              <a:rPr lang="en-GB" sz="2800" dirty="0"/>
              <a:t>PTMA to offer space on their zone at £300.00 per space (note sterling) to Full Members</a:t>
            </a:r>
          </a:p>
          <a:p>
            <a:r>
              <a:rPr lang="en-GB" sz="2800" dirty="0"/>
              <a:t>GTMA will invoice each PTMA member for payment and chase insurance documents etc.</a:t>
            </a:r>
          </a:p>
          <a:p>
            <a:r>
              <a:rPr lang="en-GB" sz="2800" dirty="0"/>
              <a:t>PTMA members not settling their invoice or providing documents the GTMA will be given to LIT a list of those companies for PTMA to chase</a:t>
            </a:r>
          </a:p>
          <a:p>
            <a:r>
              <a:rPr lang="en-GB" sz="2800" dirty="0"/>
              <a:t>At the end of the show, LIT will invoice GTMA for costs. </a:t>
            </a:r>
          </a:p>
          <a:p>
            <a:pPr lvl="1"/>
            <a:r>
              <a:rPr lang="en-GB" sz="2400" dirty="0"/>
              <a:t>There may be additional spaces on the stage, but these may not be as attractive.</a:t>
            </a:r>
          </a:p>
        </p:txBody>
      </p:sp>
      <p:pic>
        <p:nvPicPr>
          <p:cNvPr id="1026" name="Picture 2" descr="Manufacturing Solutions">
            <a:extLst>
              <a:ext uri="{FF2B5EF4-FFF2-40B4-BE49-F238E27FC236}">
                <a16:creationId xmlns:a16="http://schemas.microsoft.com/office/drawing/2014/main" id="{8F70A55A-4260-4851-9D9C-C14DAB4D2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4050"/>
            <a:ext cx="2397889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manufacturingsolutions.ie/wp-content/uploads/2017/05/ptma-1.jpg">
            <a:extLst>
              <a:ext uri="{FF2B5EF4-FFF2-40B4-BE49-F238E27FC236}">
                <a16:creationId xmlns:a16="http://schemas.microsoft.com/office/drawing/2014/main" id="{5EA0836A-695E-457F-844C-A89E70BBD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144" y="203485"/>
            <a:ext cx="1459728" cy="119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1511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BCD9-CF40-497C-BDC5-2C5900AF3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Manufacturing Solutions 2019</a:t>
            </a:r>
            <a:br>
              <a:rPr lang="en-GB" sz="3600" dirty="0"/>
            </a:br>
            <a:r>
              <a:rPr lang="en-GB" sz="3600" dirty="0"/>
              <a:t>June 12th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414B0-317B-45BC-BF9F-A51738CAD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112568"/>
          </a:xfrm>
        </p:spPr>
        <p:txBody>
          <a:bodyPr>
            <a:normAutofit lnSpcReduction="10000"/>
          </a:bodyPr>
          <a:lstStyle/>
          <a:p>
            <a:pPr lvl="1"/>
            <a:r>
              <a:rPr lang="en-GB" dirty="0"/>
              <a:t>100 Trade stands and 20 PTMA stands</a:t>
            </a:r>
          </a:p>
          <a:p>
            <a:pPr lvl="1"/>
            <a:r>
              <a:rPr lang="en-GB" dirty="0"/>
              <a:t>Department of Trade and Industry</a:t>
            </a:r>
          </a:p>
          <a:p>
            <a:pPr lvl="2"/>
            <a:r>
              <a:rPr lang="en-GB" dirty="0"/>
              <a:t>Engaged with the British Embassy</a:t>
            </a:r>
          </a:p>
          <a:p>
            <a:pPr lvl="1"/>
            <a:r>
              <a:rPr lang="en-GB" dirty="0"/>
              <a:t>Meet the Buyer. </a:t>
            </a:r>
          </a:p>
          <a:p>
            <a:pPr lvl="2"/>
            <a:r>
              <a:rPr lang="en-GB" dirty="0"/>
              <a:t>European Enterprise Network NI to manage</a:t>
            </a:r>
          </a:p>
          <a:p>
            <a:pPr lvl="2"/>
            <a:r>
              <a:rPr lang="en-GB" dirty="0"/>
              <a:t>Working on 8 to 10 buyers</a:t>
            </a:r>
          </a:p>
          <a:p>
            <a:pPr lvl="1"/>
            <a:r>
              <a:rPr lang="en-GB" sz="3200" dirty="0"/>
              <a:t>Energy in Industry: </a:t>
            </a:r>
          </a:p>
          <a:p>
            <a:pPr lvl="2"/>
            <a:r>
              <a:rPr lang="en-GB" sz="2800" dirty="0"/>
              <a:t>One day conference</a:t>
            </a:r>
            <a:endParaRPr lang="en-GB" dirty="0"/>
          </a:p>
          <a:p>
            <a:pPr lvl="1"/>
            <a:r>
              <a:rPr lang="en-GB" dirty="0"/>
              <a:t>CNC demonstrations.</a:t>
            </a:r>
          </a:p>
          <a:p>
            <a:pPr lvl="2"/>
            <a:r>
              <a:rPr lang="en-GB" dirty="0"/>
              <a:t>Exploring this avenue </a:t>
            </a:r>
          </a:p>
          <a:p>
            <a:pPr lvl="1"/>
            <a:r>
              <a:rPr lang="en-GB" dirty="0"/>
              <a:t>Emerald Aero Group meeting in LIT</a:t>
            </a:r>
          </a:p>
          <a:p>
            <a:endParaRPr lang="en-GB" dirty="0"/>
          </a:p>
        </p:txBody>
      </p:sp>
      <p:pic>
        <p:nvPicPr>
          <p:cNvPr id="4" name="Picture 2" descr="http://manufacturingsolutions.ie/wp-content/uploads/2017/05/ptma-1.jpg">
            <a:extLst>
              <a:ext uri="{FF2B5EF4-FFF2-40B4-BE49-F238E27FC236}">
                <a16:creationId xmlns:a16="http://schemas.microsoft.com/office/drawing/2014/main" id="{E1492961-DD50-47FD-AB68-2A48CBD2B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760" y="150528"/>
            <a:ext cx="1459728" cy="119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252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00ED5-5CC8-4AD4-AD43-805E1D403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PTMA Zone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E5D3F-B908-4D5B-9BDD-C71A3C4C6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Typical PTMA Stand layout</a:t>
            </a:r>
          </a:p>
          <a:p>
            <a:r>
              <a:rPr lang="en-GB" dirty="0"/>
              <a:t>Pop up banner</a:t>
            </a:r>
          </a:p>
          <a:p>
            <a:r>
              <a:rPr lang="en-GB" dirty="0"/>
              <a:t>Personal Touch</a:t>
            </a:r>
          </a:p>
          <a:p>
            <a:r>
              <a:rPr lang="en-GB" dirty="0"/>
              <a:t>Interesting Products</a:t>
            </a:r>
          </a:p>
          <a:p>
            <a:r>
              <a:rPr lang="en-GB" dirty="0"/>
              <a:t>Unique Services</a:t>
            </a:r>
          </a:p>
          <a:p>
            <a:r>
              <a:rPr lang="en-GB" dirty="0"/>
              <a:t>Key message to visitors</a:t>
            </a:r>
          </a:p>
          <a:p>
            <a:endParaRPr lang="en-GB" dirty="0"/>
          </a:p>
        </p:txBody>
      </p:sp>
      <p:pic>
        <p:nvPicPr>
          <p:cNvPr id="2050" name="Picture 2" descr="http://manufacturingsolutions.ie/wp-content/uploads/2017/07/GTMA-at-LIT-082-894x1024.jpg">
            <a:extLst>
              <a:ext uri="{FF2B5EF4-FFF2-40B4-BE49-F238E27FC236}">
                <a16:creationId xmlns:a16="http://schemas.microsoft.com/office/drawing/2014/main" id="{0C7AB162-1709-432B-B842-B7E672828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00200"/>
            <a:ext cx="3641713" cy="4170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0674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1897B-6ABC-4402-91B2-38D6C49E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52" y="1553924"/>
            <a:ext cx="8229600" cy="449438"/>
          </a:xfrm>
        </p:spPr>
        <p:txBody>
          <a:bodyPr>
            <a:noAutofit/>
          </a:bodyPr>
          <a:lstStyle/>
          <a:p>
            <a:r>
              <a:rPr lang="en-GB" sz="2800" cap="all" dirty="0"/>
              <a:t>MANUFACTURING SOLUTIONS 2019</a:t>
            </a:r>
            <a:endParaRPr lang="en-GB" sz="28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1F3B8D-822B-4E6A-920E-FF36C82DBC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15" y="138965"/>
            <a:ext cx="2857500" cy="128587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F63F10-7DFE-41FA-803A-5EFFBA0C5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03362"/>
            <a:ext cx="9144000" cy="33221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459927D-5C23-4041-AD3D-472AE72463A2}"/>
              </a:ext>
            </a:extLst>
          </p:cNvPr>
          <p:cNvSpPr/>
          <p:nvPr/>
        </p:nvSpPr>
        <p:spPr>
          <a:xfrm>
            <a:off x="2892020" y="6488668"/>
            <a:ext cx="3359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http://manufacturingsolutions.ie/</a:t>
            </a:r>
          </a:p>
        </p:txBody>
      </p:sp>
      <p:pic>
        <p:nvPicPr>
          <p:cNvPr id="3074" name="Picture 2" descr="http://manufacturingsolutions.ie/wp-content/uploads/2017/05/ptma-1.jpg">
            <a:extLst>
              <a:ext uri="{FF2B5EF4-FFF2-40B4-BE49-F238E27FC236}">
                <a16:creationId xmlns:a16="http://schemas.microsoft.com/office/drawing/2014/main" id="{8CD2F0CE-211C-43CB-BC11-6BE083AAC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38965"/>
            <a:ext cx="1459728" cy="119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manufacturingsolutions.ie/wp-content/uploads/2017/01/Enterprise-Ireland-Logo.jpg">
            <a:extLst>
              <a:ext uri="{FF2B5EF4-FFF2-40B4-BE49-F238E27FC236}">
                <a16:creationId xmlns:a16="http://schemas.microsoft.com/office/drawing/2014/main" id="{C4389270-2472-4F87-B9FE-5EAEB5071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018" y="5623497"/>
            <a:ext cx="1800200" cy="52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manufacturingsolutions.ie/wp-content/uploads/2017/03/Regional-skills-Logo-Portal.jpg">
            <a:extLst>
              <a:ext uri="{FF2B5EF4-FFF2-40B4-BE49-F238E27FC236}">
                <a16:creationId xmlns:a16="http://schemas.microsoft.com/office/drawing/2014/main" id="{EBB81264-05E0-49FA-B077-86A6CB229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706862"/>
            <a:ext cx="1933947" cy="6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0C2197-49C7-40DE-9904-E10051AE9CE2}"/>
              </a:ext>
            </a:extLst>
          </p:cNvPr>
          <p:cNvSpPr txBox="1"/>
          <p:nvPr/>
        </p:nvSpPr>
        <p:spPr>
          <a:xfrm>
            <a:off x="4975432" y="3657960"/>
            <a:ext cx="3384376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Manufacturing Solutions</a:t>
            </a:r>
          </a:p>
          <a:p>
            <a:r>
              <a:rPr lang="en-GB" sz="2400" dirty="0">
                <a:solidFill>
                  <a:schemeClr val="bg1"/>
                </a:solidFill>
              </a:rPr>
              <a:t>Ireland 2019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B821F1-70D3-4AE2-AC96-9C7DEA629D28}"/>
              </a:ext>
            </a:extLst>
          </p:cNvPr>
          <p:cNvSpPr txBox="1"/>
          <p:nvPr/>
        </p:nvSpPr>
        <p:spPr>
          <a:xfrm>
            <a:off x="4953736" y="4478473"/>
            <a:ext cx="338437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LIT, Moylish, Limerick</a:t>
            </a:r>
          </a:p>
          <a:p>
            <a:r>
              <a:rPr lang="en-GB" sz="2000" dirty="0">
                <a:solidFill>
                  <a:schemeClr val="bg1"/>
                </a:solidFill>
              </a:rPr>
              <a:t>12</a:t>
            </a:r>
            <a:r>
              <a:rPr lang="en-GB" sz="2000" baseline="30000" dirty="0">
                <a:solidFill>
                  <a:schemeClr val="bg1"/>
                </a:solidFill>
              </a:rPr>
              <a:t>th</a:t>
            </a:r>
            <a:r>
              <a:rPr lang="en-GB" sz="2000" dirty="0">
                <a:solidFill>
                  <a:schemeClr val="bg1"/>
                </a:solidFill>
              </a:rPr>
              <a:t> June 2019</a:t>
            </a:r>
          </a:p>
        </p:txBody>
      </p:sp>
      <p:pic>
        <p:nvPicPr>
          <p:cNvPr id="4100" name="Picture 4" descr="http://manufacturingsolutions.ie/wp-content/uploads/2018/05/DIT-logo-JPEG.jpg">
            <a:extLst>
              <a:ext uri="{FF2B5EF4-FFF2-40B4-BE49-F238E27FC236}">
                <a16:creationId xmlns:a16="http://schemas.microsoft.com/office/drawing/2014/main" id="{B53CA119-F9BD-4C6B-B93F-CDFF277F2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64" y="5444162"/>
            <a:ext cx="1528321" cy="85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7023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3016</TotalTime>
  <Words>352</Words>
  <Application>Microsoft Office PowerPoint</Application>
  <PresentationFormat>On-screen Show (4:3)</PresentationFormat>
  <Paragraphs>81</Paragraphs>
  <Slides>10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MANUFACTURING SOLUTIONS 2019</vt:lpstr>
      <vt:lpstr>PowerPoint Presentation</vt:lpstr>
      <vt:lpstr>Manufacturing Solutions 2019</vt:lpstr>
      <vt:lpstr>Manufacturing Solutions 2019</vt:lpstr>
      <vt:lpstr>Manufacturing Solutions 2019 PTMA Company Zone</vt:lpstr>
      <vt:lpstr>PowerPoint Presentation</vt:lpstr>
      <vt:lpstr>How it will work:</vt:lpstr>
      <vt:lpstr>Manufacturing Solutions 2019 June 12th</vt:lpstr>
      <vt:lpstr>PTMA Zone</vt:lpstr>
      <vt:lpstr>MANUFACTURING SOLUTIONS 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2009</dc:title>
  <dc:creator>Ciaran O'Loughlin</dc:creator>
  <cp:lastModifiedBy>Ciaran O' Loughlin</cp:lastModifiedBy>
  <cp:revision>227</cp:revision>
  <dcterms:created xsi:type="dcterms:W3CDTF">2009-10-15T22:06:24Z</dcterms:created>
  <dcterms:modified xsi:type="dcterms:W3CDTF">2019-03-02T01:26:08Z</dcterms:modified>
</cp:coreProperties>
</file>