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media/image4.jpg" ContentType="image/png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00" r:id="rId2"/>
    <p:sldMasterId id="2147483760" r:id="rId3"/>
    <p:sldMasterId id="2147483785" r:id="rId4"/>
    <p:sldMasterId id="2147483797" r:id="rId5"/>
    <p:sldMasterId id="2147483809" r:id="rId6"/>
  </p:sldMasterIdLst>
  <p:notesMasterIdLst>
    <p:notesMasterId r:id="rId22"/>
  </p:notesMasterIdLst>
  <p:handoutMasterIdLst>
    <p:handoutMasterId r:id="rId23"/>
  </p:handoutMasterIdLst>
  <p:sldIdLst>
    <p:sldId id="333" r:id="rId7"/>
    <p:sldId id="463" r:id="rId8"/>
    <p:sldId id="456" r:id="rId9"/>
    <p:sldId id="334" r:id="rId10"/>
    <p:sldId id="457" r:id="rId11"/>
    <p:sldId id="308" r:id="rId12"/>
    <p:sldId id="329" r:id="rId13"/>
    <p:sldId id="464" r:id="rId14"/>
    <p:sldId id="320" r:id="rId15"/>
    <p:sldId id="460" r:id="rId16"/>
    <p:sldId id="328" r:id="rId17"/>
    <p:sldId id="461" r:id="rId18"/>
    <p:sldId id="327" r:id="rId19"/>
    <p:sldId id="465" r:id="rId20"/>
    <p:sldId id="46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D0BF74B-58C9-48DD-BF0A-3B7798C1B1EF}">
          <p14:sldIdLst>
            <p14:sldId id="333"/>
            <p14:sldId id="463"/>
            <p14:sldId id="456"/>
            <p14:sldId id="334"/>
            <p14:sldId id="457"/>
            <p14:sldId id="308"/>
            <p14:sldId id="329"/>
            <p14:sldId id="464"/>
            <p14:sldId id="320"/>
            <p14:sldId id="460"/>
            <p14:sldId id="328"/>
            <p14:sldId id="461"/>
            <p14:sldId id="327"/>
            <p14:sldId id="465"/>
            <p14:sldId id="462"/>
          </p14:sldIdLst>
        </p14:section>
        <p14:section name="Untitled Section" id="{7F8FF4D1-EAA3-4430-AF79-CE65EF2705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dirty="0"/>
              <a:t>Percentage of Adults Aged 24-64 in Learning (Eurostat</a:t>
            </a:r>
            <a:r>
              <a:rPr lang="en-GB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Ireland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6.5</c:v>
                </c:pt>
                <c:pt idx="1">
                  <c:v>6.5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12-4D40-A317-82930EAC07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 Area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10.9</c:v>
                </c:pt>
                <c:pt idx="1">
                  <c:v>11.2</c:v>
                </c:pt>
                <c:pt idx="2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12-4D40-A317-82930EAC07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EU28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10.7</c:v>
                </c:pt>
                <c:pt idx="1">
                  <c:v>10.8</c:v>
                </c:pt>
                <c:pt idx="2">
                  <c:v>10.9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12-4D40-A317-82930EAC07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81907920"/>
        <c:axId val="481909560"/>
      </c:barChart>
      <c:catAx>
        <c:axId val="48190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909560"/>
        <c:crosses val="autoZero"/>
        <c:auto val="1"/>
        <c:lblAlgn val="ctr"/>
        <c:lblOffset val="100"/>
        <c:noMultiLvlLbl val="0"/>
      </c:catAx>
      <c:valAx>
        <c:axId val="481909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190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0B84B1-54F1-43FF-A890-C04C0B0BBC5B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0191870-20F1-4BDF-AB8D-502D36CBB912}">
      <dgm:prSet phldrT="[Text]"/>
      <dgm:spPr/>
      <dgm:t>
        <a:bodyPr/>
        <a:lstStyle/>
        <a:p>
          <a:r>
            <a:rPr lang="en-GB" dirty="0"/>
            <a:t>Regional Skills Forum</a:t>
          </a:r>
        </a:p>
      </dgm:t>
    </dgm:pt>
    <dgm:pt modelId="{7F7C403D-087B-4A92-B15A-B0EB72E5000F}" type="parTrans" cxnId="{5D6C937F-5B02-4D7A-A509-2ECA60133B85}">
      <dgm:prSet/>
      <dgm:spPr/>
      <dgm:t>
        <a:bodyPr/>
        <a:lstStyle/>
        <a:p>
          <a:endParaRPr lang="en-GB"/>
        </a:p>
      </dgm:t>
    </dgm:pt>
    <dgm:pt modelId="{9E316B55-44B0-40D7-88B6-0AEEE97FF8FF}" type="sibTrans" cxnId="{5D6C937F-5B02-4D7A-A509-2ECA60133B85}">
      <dgm:prSet/>
      <dgm:spPr/>
      <dgm:t>
        <a:bodyPr/>
        <a:lstStyle/>
        <a:p>
          <a:endParaRPr lang="en-GB"/>
        </a:p>
      </dgm:t>
    </dgm:pt>
    <dgm:pt modelId="{FDEC8898-2A35-49CA-A644-EF4DD15E8FBC}">
      <dgm:prSet phldrT="[Text]"/>
      <dgm:spPr/>
      <dgm:t>
        <a:bodyPr/>
        <a:lstStyle/>
        <a:p>
          <a:r>
            <a:rPr lang="en-GB" dirty="0"/>
            <a:t>National Skills Council</a:t>
          </a:r>
        </a:p>
      </dgm:t>
    </dgm:pt>
    <dgm:pt modelId="{A1AA0DE2-69FB-41D0-9568-8AD51EB3F4E9}" type="parTrans" cxnId="{D4C0CBE9-A54F-4C8F-9640-BE077EFE026F}">
      <dgm:prSet/>
      <dgm:spPr/>
      <dgm:t>
        <a:bodyPr/>
        <a:lstStyle/>
        <a:p>
          <a:endParaRPr lang="en-GB"/>
        </a:p>
      </dgm:t>
    </dgm:pt>
    <dgm:pt modelId="{6287E444-95B6-4012-8757-B51C890C34EF}" type="sibTrans" cxnId="{D4C0CBE9-A54F-4C8F-9640-BE077EFE026F}">
      <dgm:prSet/>
      <dgm:spPr/>
      <dgm:t>
        <a:bodyPr/>
        <a:lstStyle/>
        <a:p>
          <a:endParaRPr lang="en-GB"/>
        </a:p>
      </dgm:t>
    </dgm:pt>
    <dgm:pt modelId="{7F8256DF-028C-4987-92B4-F5B996C170CD}">
      <dgm:prSet phldrT="[Text]"/>
      <dgm:spPr/>
      <dgm:t>
        <a:bodyPr/>
        <a:lstStyle/>
        <a:p>
          <a:r>
            <a:rPr lang="en-GB" dirty="0"/>
            <a:t>Expert Group on Future Skill Needs</a:t>
          </a:r>
        </a:p>
      </dgm:t>
    </dgm:pt>
    <dgm:pt modelId="{3CE55954-BF70-4EBA-8F19-238FDAF2CAD4}" type="parTrans" cxnId="{51237C93-2EB7-4CD9-A1BD-36CBB3F3AED9}">
      <dgm:prSet/>
      <dgm:spPr/>
      <dgm:t>
        <a:bodyPr/>
        <a:lstStyle/>
        <a:p>
          <a:endParaRPr lang="en-GB"/>
        </a:p>
      </dgm:t>
    </dgm:pt>
    <dgm:pt modelId="{C0CC1F6D-11EE-471E-B982-2D5AFEEBACCC}" type="sibTrans" cxnId="{51237C93-2EB7-4CD9-A1BD-36CBB3F3AED9}">
      <dgm:prSet/>
      <dgm:spPr/>
      <dgm:t>
        <a:bodyPr/>
        <a:lstStyle/>
        <a:p>
          <a:endParaRPr lang="en-GB"/>
        </a:p>
      </dgm:t>
    </dgm:pt>
    <dgm:pt modelId="{0E616FF0-E786-433D-BA78-CA66E40A59F9}">
      <dgm:prSet phldrT="[Text]"/>
      <dgm:spPr/>
      <dgm:t>
        <a:bodyPr/>
        <a:lstStyle/>
        <a:p>
          <a:r>
            <a:rPr lang="en-GB" dirty="0" err="1"/>
            <a:t>Solas</a:t>
          </a:r>
          <a:r>
            <a:rPr lang="en-GB" dirty="0"/>
            <a:t> Labour Market Research Unit</a:t>
          </a:r>
        </a:p>
      </dgm:t>
    </dgm:pt>
    <dgm:pt modelId="{EDFDA40B-EE04-48FD-9854-786DA0CBD93B}" type="parTrans" cxnId="{0462FD9C-59F4-4BE4-A9FB-6094F91943B3}">
      <dgm:prSet/>
      <dgm:spPr/>
      <dgm:t>
        <a:bodyPr/>
        <a:lstStyle/>
        <a:p>
          <a:endParaRPr lang="en-GB"/>
        </a:p>
      </dgm:t>
    </dgm:pt>
    <dgm:pt modelId="{61E5C0A2-E693-4F3C-9043-2F594FD1A286}" type="sibTrans" cxnId="{0462FD9C-59F4-4BE4-A9FB-6094F91943B3}">
      <dgm:prSet/>
      <dgm:spPr/>
      <dgm:t>
        <a:bodyPr/>
        <a:lstStyle/>
        <a:p>
          <a:endParaRPr lang="en-GB"/>
        </a:p>
      </dgm:t>
    </dgm:pt>
    <dgm:pt modelId="{2E4555C9-5CC2-48B1-B355-8E4E26FCD20A}">
      <dgm:prSet phldrT="[Text]"/>
      <dgm:spPr/>
      <dgm:t>
        <a:bodyPr/>
        <a:lstStyle/>
        <a:p>
          <a:r>
            <a:rPr lang="en-GB" dirty="0"/>
            <a:t>Skills Planning Enterprise Engagement</a:t>
          </a:r>
        </a:p>
      </dgm:t>
    </dgm:pt>
    <dgm:pt modelId="{DB49D416-0EA7-493F-99D8-72E187261210}" type="parTrans" cxnId="{1002C19E-6F54-45C4-AA1C-3E5A1C9E2BE3}">
      <dgm:prSet/>
      <dgm:spPr/>
      <dgm:t>
        <a:bodyPr/>
        <a:lstStyle/>
        <a:p>
          <a:endParaRPr lang="en-GB"/>
        </a:p>
      </dgm:t>
    </dgm:pt>
    <dgm:pt modelId="{24F610DF-0B2D-4187-ADA6-C92DDBE0B99E}" type="sibTrans" cxnId="{1002C19E-6F54-45C4-AA1C-3E5A1C9E2BE3}">
      <dgm:prSet/>
      <dgm:spPr/>
      <dgm:t>
        <a:bodyPr/>
        <a:lstStyle/>
        <a:p>
          <a:endParaRPr lang="en-GB"/>
        </a:p>
      </dgm:t>
    </dgm:pt>
    <dgm:pt modelId="{C819DD58-E63F-4D60-90FB-EDCB95CEB1F9}" type="pres">
      <dgm:prSet presAssocID="{E50B84B1-54F1-43FF-A890-C04C0B0BBC5B}" presName="cycle" presStyleCnt="0">
        <dgm:presLayoutVars>
          <dgm:dir/>
          <dgm:resizeHandles val="exact"/>
        </dgm:presLayoutVars>
      </dgm:prSet>
      <dgm:spPr/>
    </dgm:pt>
    <dgm:pt modelId="{55044F9C-6974-4033-992A-227F71BE74B8}" type="pres">
      <dgm:prSet presAssocID="{40191870-20F1-4BDF-AB8D-502D36CBB912}" presName="dummy" presStyleCnt="0"/>
      <dgm:spPr/>
    </dgm:pt>
    <dgm:pt modelId="{3069BB55-98A6-4960-8522-CF136A1AD2EE}" type="pres">
      <dgm:prSet presAssocID="{40191870-20F1-4BDF-AB8D-502D36CBB912}" presName="node" presStyleLbl="revTx" presStyleIdx="0" presStyleCnt="5">
        <dgm:presLayoutVars>
          <dgm:bulletEnabled val="1"/>
        </dgm:presLayoutVars>
      </dgm:prSet>
      <dgm:spPr/>
    </dgm:pt>
    <dgm:pt modelId="{CBE72BCA-A3AA-4E37-91E8-1A6EBB8D550E}" type="pres">
      <dgm:prSet presAssocID="{9E316B55-44B0-40D7-88B6-0AEEE97FF8FF}" presName="sibTrans" presStyleLbl="node1" presStyleIdx="0" presStyleCnt="5"/>
      <dgm:spPr/>
    </dgm:pt>
    <dgm:pt modelId="{86C2B82C-6988-431D-A0D6-4B74D1F64FFF}" type="pres">
      <dgm:prSet presAssocID="{FDEC8898-2A35-49CA-A644-EF4DD15E8FBC}" presName="dummy" presStyleCnt="0"/>
      <dgm:spPr/>
    </dgm:pt>
    <dgm:pt modelId="{7A3C753F-7C80-4D41-AAC1-15AF2579E74E}" type="pres">
      <dgm:prSet presAssocID="{FDEC8898-2A35-49CA-A644-EF4DD15E8FBC}" presName="node" presStyleLbl="revTx" presStyleIdx="1" presStyleCnt="5">
        <dgm:presLayoutVars>
          <dgm:bulletEnabled val="1"/>
        </dgm:presLayoutVars>
      </dgm:prSet>
      <dgm:spPr/>
    </dgm:pt>
    <dgm:pt modelId="{82B52E84-EE5B-40E5-9BC7-09686C5EC027}" type="pres">
      <dgm:prSet presAssocID="{6287E444-95B6-4012-8757-B51C890C34EF}" presName="sibTrans" presStyleLbl="node1" presStyleIdx="1" presStyleCnt="5"/>
      <dgm:spPr/>
    </dgm:pt>
    <dgm:pt modelId="{70A93826-E131-4997-A24F-BF2CBB8EAC7C}" type="pres">
      <dgm:prSet presAssocID="{7F8256DF-028C-4987-92B4-F5B996C170CD}" presName="dummy" presStyleCnt="0"/>
      <dgm:spPr/>
    </dgm:pt>
    <dgm:pt modelId="{E115939A-FA41-4529-B37A-2A473A01689E}" type="pres">
      <dgm:prSet presAssocID="{7F8256DF-028C-4987-92B4-F5B996C170CD}" presName="node" presStyleLbl="revTx" presStyleIdx="2" presStyleCnt="5" custRadScaleRad="97774" custRadScaleInc="-5019">
        <dgm:presLayoutVars>
          <dgm:bulletEnabled val="1"/>
        </dgm:presLayoutVars>
      </dgm:prSet>
      <dgm:spPr/>
    </dgm:pt>
    <dgm:pt modelId="{F158E2F5-692A-40A4-A016-38F0AA226C50}" type="pres">
      <dgm:prSet presAssocID="{C0CC1F6D-11EE-471E-B982-2D5AFEEBACCC}" presName="sibTrans" presStyleLbl="node1" presStyleIdx="2" presStyleCnt="5"/>
      <dgm:spPr/>
    </dgm:pt>
    <dgm:pt modelId="{D8821301-0063-4EA1-A362-12F47A1BB753}" type="pres">
      <dgm:prSet presAssocID="{0E616FF0-E786-433D-BA78-CA66E40A59F9}" presName="dummy" presStyleCnt="0"/>
      <dgm:spPr/>
    </dgm:pt>
    <dgm:pt modelId="{A752E323-459E-4889-8A13-AB76E49AE16B}" type="pres">
      <dgm:prSet presAssocID="{0E616FF0-E786-433D-BA78-CA66E40A59F9}" presName="node" presStyleLbl="revTx" presStyleIdx="3" presStyleCnt="5">
        <dgm:presLayoutVars>
          <dgm:bulletEnabled val="1"/>
        </dgm:presLayoutVars>
      </dgm:prSet>
      <dgm:spPr/>
    </dgm:pt>
    <dgm:pt modelId="{EF500586-B25F-473D-B438-D83372736377}" type="pres">
      <dgm:prSet presAssocID="{61E5C0A2-E693-4F3C-9043-2F594FD1A286}" presName="sibTrans" presStyleLbl="node1" presStyleIdx="3" presStyleCnt="5"/>
      <dgm:spPr/>
    </dgm:pt>
    <dgm:pt modelId="{4E1C25A5-467B-4EC2-BA5B-C29AE731DB53}" type="pres">
      <dgm:prSet presAssocID="{2E4555C9-5CC2-48B1-B355-8E4E26FCD20A}" presName="dummy" presStyleCnt="0"/>
      <dgm:spPr/>
    </dgm:pt>
    <dgm:pt modelId="{C4B06C77-A2D4-4FC2-9182-A3FE26EDBD1A}" type="pres">
      <dgm:prSet presAssocID="{2E4555C9-5CC2-48B1-B355-8E4E26FCD20A}" presName="node" presStyleLbl="revTx" presStyleIdx="4" presStyleCnt="5">
        <dgm:presLayoutVars>
          <dgm:bulletEnabled val="1"/>
        </dgm:presLayoutVars>
      </dgm:prSet>
      <dgm:spPr/>
    </dgm:pt>
    <dgm:pt modelId="{03142CE7-DFF3-4DBE-BBBE-3511342444E5}" type="pres">
      <dgm:prSet presAssocID="{24F610DF-0B2D-4187-ADA6-C92DDBE0B99E}" presName="sibTrans" presStyleLbl="node1" presStyleIdx="4" presStyleCnt="5"/>
      <dgm:spPr/>
    </dgm:pt>
  </dgm:ptLst>
  <dgm:cxnLst>
    <dgm:cxn modelId="{B4844901-8DC2-4F6B-8298-790125115196}" type="presOf" srcId="{2E4555C9-5CC2-48B1-B355-8E4E26FCD20A}" destId="{C4B06C77-A2D4-4FC2-9182-A3FE26EDBD1A}" srcOrd="0" destOrd="0" presId="urn:microsoft.com/office/officeart/2005/8/layout/cycle1"/>
    <dgm:cxn modelId="{54044819-2B52-4C2A-B31E-59841BAA25A3}" type="presOf" srcId="{24F610DF-0B2D-4187-ADA6-C92DDBE0B99E}" destId="{03142CE7-DFF3-4DBE-BBBE-3511342444E5}" srcOrd="0" destOrd="0" presId="urn:microsoft.com/office/officeart/2005/8/layout/cycle1"/>
    <dgm:cxn modelId="{55BB8B21-541D-4DF4-AB90-85A1C621B5ED}" type="presOf" srcId="{6287E444-95B6-4012-8757-B51C890C34EF}" destId="{82B52E84-EE5B-40E5-9BC7-09686C5EC027}" srcOrd="0" destOrd="0" presId="urn:microsoft.com/office/officeart/2005/8/layout/cycle1"/>
    <dgm:cxn modelId="{28056E3E-652F-4853-9D46-F3488EF5C03A}" type="presOf" srcId="{7F8256DF-028C-4987-92B4-F5B996C170CD}" destId="{E115939A-FA41-4529-B37A-2A473A01689E}" srcOrd="0" destOrd="0" presId="urn:microsoft.com/office/officeart/2005/8/layout/cycle1"/>
    <dgm:cxn modelId="{89A8AB3F-3E0B-4FAC-8829-79D1A2B50033}" type="presOf" srcId="{0E616FF0-E786-433D-BA78-CA66E40A59F9}" destId="{A752E323-459E-4889-8A13-AB76E49AE16B}" srcOrd="0" destOrd="0" presId="urn:microsoft.com/office/officeart/2005/8/layout/cycle1"/>
    <dgm:cxn modelId="{19933146-BF82-488E-8F6C-C7FEF5581516}" type="presOf" srcId="{FDEC8898-2A35-49CA-A644-EF4DD15E8FBC}" destId="{7A3C753F-7C80-4D41-AAC1-15AF2579E74E}" srcOrd="0" destOrd="0" presId="urn:microsoft.com/office/officeart/2005/8/layout/cycle1"/>
    <dgm:cxn modelId="{0FED8347-A297-4779-8FFA-6C74D7FFC817}" type="presOf" srcId="{C0CC1F6D-11EE-471E-B982-2D5AFEEBACCC}" destId="{F158E2F5-692A-40A4-A016-38F0AA226C50}" srcOrd="0" destOrd="0" presId="urn:microsoft.com/office/officeart/2005/8/layout/cycle1"/>
    <dgm:cxn modelId="{AAF4B57E-DF93-4666-8BD5-FC81272D5F27}" type="presOf" srcId="{E50B84B1-54F1-43FF-A890-C04C0B0BBC5B}" destId="{C819DD58-E63F-4D60-90FB-EDCB95CEB1F9}" srcOrd="0" destOrd="0" presId="urn:microsoft.com/office/officeart/2005/8/layout/cycle1"/>
    <dgm:cxn modelId="{5D6C937F-5B02-4D7A-A509-2ECA60133B85}" srcId="{E50B84B1-54F1-43FF-A890-C04C0B0BBC5B}" destId="{40191870-20F1-4BDF-AB8D-502D36CBB912}" srcOrd="0" destOrd="0" parTransId="{7F7C403D-087B-4A92-B15A-B0EB72E5000F}" sibTransId="{9E316B55-44B0-40D7-88B6-0AEEE97FF8FF}"/>
    <dgm:cxn modelId="{0808B088-82A1-47C8-B641-8DDBD810E6E6}" type="presOf" srcId="{40191870-20F1-4BDF-AB8D-502D36CBB912}" destId="{3069BB55-98A6-4960-8522-CF136A1AD2EE}" srcOrd="0" destOrd="0" presId="urn:microsoft.com/office/officeart/2005/8/layout/cycle1"/>
    <dgm:cxn modelId="{51237C93-2EB7-4CD9-A1BD-36CBB3F3AED9}" srcId="{E50B84B1-54F1-43FF-A890-C04C0B0BBC5B}" destId="{7F8256DF-028C-4987-92B4-F5B996C170CD}" srcOrd="2" destOrd="0" parTransId="{3CE55954-BF70-4EBA-8F19-238FDAF2CAD4}" sibTransId="{C0CC1F6D-11EE-471E-B982-2D5AFEEBACCC}"/>
    <dgm:cxn modelId="{0462FD9C-59F4-4BE4-A9FB-6094F91943B3}" srcId="{E50B84B1-54F1-43FF-A890-C04C0B0BBC5B}" destId="{0E616FF0-E786-433D-BA78-CA66E40A59F9}" srcOrd="3" destOrd="0" parTransId="{EDFDA40B-EE04-48FD-9854-786DA0CBD93B}" sibTransId="{61E5C0A2-E693-4F3C-9043-2F594FD1A286}"/>
    <dgm:cxn modelId="{1002C19E-6F54-45C4-AA1C-3E5A1C9E2BE3}" srcId="{E50B84B1-54F1-43FF-A890-C04C0B0BBC5B}" destId="{2E4555C9-5CC2-48B1-B355-8E4E26FCD20A}" srcOrd="4" destOrd="0" parTransId="{DB49D416-0EA7-493F-99D8-72E187261210}" sibTransId="{24F610DF-0B2D-4187-ADA6-C92DDBE0B99E}"/>
    <dgm:cxn modelId="{83EEA1BC-985C-4311-8AD3-63E9191F28B7}" type="presOf" srcId="{61E5C0A2-E693-4F3C-9043-2F594FD1A286}" destId="{EF500586-B25F-473D-B438-D83372736377}" srcOrd="0" destOrd="0" presId="urn:microsoft.com/office/officeart/2005/8/layout/cycle1"/>
    <dgm:cxn modelId="{0F076BDF-1444-44C0-863B-ECF1BA15BAE7}" type="presOf" srcId="{9E316B55-44B0-40D7-88B6-0AEEE97FF8FF}" destId="{CBE72BCA-A3AA-4E37-91E8-1A6EBB8D550E}" srcOrd="0" destOrd="0" presId="urn:microsoft.com/office/officeart/2005/8/layout/cycle1"/>
    <dgm:cxn modelId="{D4C0CBE9-A54F-4C8F-9640-BE077EFE026F}" srcId="{E50B84B1-54F1-43FF-A890-C04C0B0BBC5B}" destId="{FDEC8898-2A35-49CA-A644-EF4DD15E8FBC}" srcOrd="1" destOrd="0" parTransId="{A1AA0DE2-69FB-41D0-9568-8AD51EB3F4E9}" sibTransId="{6287E444-95B6-4012-8757-B51C890C34EF}"/>
    <dgm:cxn modelId="{6EEAEBE9-45B8-4886-BB11-D668A799D86C}" type="presParOf" srcId="{C819DD58-E63F-4D60-90FB-EDCB95CEB1F9}" destId="{55044F9C-6974-4033-992A-227F71BE74B8}" srcOrd="0" destOrd="0" presId="urn:microsoft.com/office/officeart/2005/8/layout/cycle1"/>
    <dgm:cxn modelId="{726A34E1-0D03-4A6F-8BB5-05BF84A23553}" type="presParOf" srcId="{C819DD58-E63F-4D60-90FB-EDCB95CEB1F9}" destId="{3069BB55-98A6-4960-8522-CF136A1AD2EE}" srcOrd="1" destOrd="0" presId="urn:microsoft.com/office/officeart/2005/8/layout/cycle1"/>
    <dgm:cxn modelId="{64C77327-E2CE-48BE-AF43-3333AB8EA4E5}" type="presParOf" srcId="{C819DD58-E63F-4D60-90FB-EDCB95CEB1F9}" destId="{CBE72BCA-A3AA-4E37-91E8-1A6EBB8D550E}" srcOrd="2" destOrd="0" presId="urn:microsoft.com/office/officeart/2005/8/layout/cycle1"/>
    <dgm:cxn modelId="{F8E99B19-DFBE-4161-9780-7B1C4A7DE1DB}" type="presParOf" srcId="{C819DD58-E63F-4D60-90FB-EDCB95CEB1F9}" destId="{86C2B82C-6988-431D-A0D6-4B74D1F64FFF}" srcOrd="3" destOrd="0" presId="urn:microsoft.com/office/officeart/2005/8/layout/cycle1"/>
    <dgm:cxn modelId="{9FB84E00-39F5-4D4E-B806-F49F23389AC7}" type="presParOf" srcId="{C819DD58-E63F-4D60-90FB-EDCB95CEB1F9}" destId="{7A3C753F-7C80-4D41-AAC1-15AF2579E74E}" srcOrd="4" destOrd="0" presId="urn:microsoft.com/office/officeart/2005/8/layout/cycle1"/>
    <dgm:cxn modelId="{B3E54CCA-6C8B-48C9-9F60-D2F3FC059218}" type="presParOf" srcId="{C819DD58-E63F-4D60-90FB-EDCB95CEB1F9}" destId="{82B52E84-EE5B-40E5-9BC7-09686C5EC027}" srcOrd="5" destOrd="0" presId="urn:microsoft.com/office/officeart/2005/8/layout/cycle1"/>
    <dgm:cxn modelId="{DC00CB41-FD49-4DE0-9083-4C51766C0073}" type="presParOf" srcId="{C819DD58-E63F-4D60-90FB-EDCB95CEB1F9}" destId="{70A93826-E131-4997-A24F-BF2CBB8EAC7C}" srcOrd="6" destOrd="0" presId="urn:microsoft.com/office/officeart/2005/8/layout/cycle1"/>
    <dgm:cxn modelId="{8B5A8352-3F77-4873-8F9D-D1546A3D96B5}" type="presParOf" srcId="{C819DD58-E63F-4D60-90FB-EDCB95CEB1F9}" destId="{E115939A-FA41-4529-B37A-2A473A01689E}" srcOrd="7" destOrd="0" presId="urn:microsoft.com/office/officeart/2005/8/layout/cycle1"/>
    <dgm:cxn modelId="{15386714-0E7D-4F9C-91C2-9CB8C8964356}" type="presParOf" srcId="{C819DD58-E63F-4D60-90FB-EDCB95CEB1F9}" destId="{F158E2F5-692A-40A4-A016-38F0AA226C50}" srcOrd="8" destOrd="0" presId="urn:microsoft.com/office/officeart/2005/8/layout/cycle1"/>
    <dgm:cxn modelId="{76EA6F01-C6E7-4519-9825-60346EFD7405}" type="presParOf" srcId="{C819DD58-E63F-4D60-90FB-EDCB95CEB1F9}" destId="{D8821301-0063-4EA1-A362-12F47A1BB753}" srcOrd="9" destOrd="0" presId="urn:microsoft.com/office/officeart/2005/8/layout/cycle1"/>
    <dgm:cxn modelId="{A8D550C3-0844-4D2B-8178-BFA11F78BD49}" type="presParOf" srcId="{C819DD58-E63F-4D60-90FB-EDCB95CEB1F9}" destId="{A752E323-459E-4889-8A13-AB76E49AE16B}" srcOrd="10" destOrd="0" presId="urn:microsoft.com/office/officeart/2005/8/layout/cycle1"/>
    <dgm:cxn modelId="{8BA697F6-4FA5-478F-B117-E735D7725EDC}" type="presParOf" srcId="{C819DD58-E63F-4D60-90FB-EDCB95CEB1F9}" destId="{EF500586-B25F-473D-B438-D83372736377}" srcOrd="11" destOrd="0" presId="urn:microsoft.com/office/officeart/2005/8/layout/cycle1"/>
    <dgm:cxn modelId="{722D12D0-00E0-4C6B-BBFE-C4B66D98BFDB}" type="presParOf" srcId="{C819DD58-E63F-4D60-90FB-EDCB95CEB1F9}" destId="{4E1C25A5-467B-4EC2-BA5B-C29AE731DB53}" srcOrd="12" destOrd="0" presId="urn:microsoft.com/office/officeart/2005/8/layout/cycle1"/>
    <dgm:cxn modelId="{4522F985-88AD-4B17-92A2-3E88EC7CC9D2}" type="presParOf" srcId="{C819DD58-E63F-4D60-90FB-EDCB95CEB1F9}" destId="{C4B06C77-A2D4-4FC2-9182-A3FE26EDBD1A}" srcOrd="13" destOrd="0" presId="urn:microsoft.com/office/officeart/2005/8/layout/cycle1"/>
    <dgm:cxn modelId="{57A7196A-0EDF-40EB-BC76-6B574D21A0A2}" type="presParOf" srcId="{C819DD58-E63F-4D60-90FB-EDCB95CEB1F9}" destId="{03142CE7-DFF3-4DBE-BBBE-3511342444E5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B36B9A-B083-4A47-AE2E-93AE34C13D2D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38FC7570-8066-4A9D-AB70-3B5C8C421DCE}">
      <dgm:prSet/>
      <dgm:spPr/>
      <dgm:t>
        <a:bodyPr/>
        <a:lstStyle/>
        <a:p>
          <a:r>
            <a:rPr lang="en-US" dirty="0"/>
            <a:t>Influence</a:t>
          </a:r>
        </a:p>
      </dgm:t>
    </dgm:pt>
    <dgm:pt modelId="{1FD341F8-4074-44FF-9140-47612469C9AE}" type="parTrans" cxnId="{0B4C5103-9CD0-4E17-93F3-E7F57ACCF472}">
      <dgm:prSet/>
      <dgm:spPr/>
      <dgm:t>
        <a:bodyPr/>
        <a:lstStyle/>
        <a:p>
          <a:endParaRPr lang="en-US"/>
        </a:p>
      </dgm:t>
    </dgm:pt>
    <dgm:pt modelId="{2C01F64A-D4AE-481A-BF1F-B03C8AF62FAD}" type="sibTrans" cxnId="{0B4C5103-9CD0-4E17-93F3-E7F57ACCF472}">
      <dgm:prSet/>
      <dgm:spPr/>
      <dgm:t>
        <a:bodyPr/>
        <a:lstStyle/>
        <a:p>
          <a:endParaRPr lang="en-US"/>
        </a:p>
      </dgm:t>
    </dgm:pt>
    <dgm:pt modelId="{6A430744-A7F5-44DE-8CBD-A32792BC3505}">
      <dgm:prSet/>
      <dgm:spPr/>
      <dgm:t>
        <a:bodyPr/>
        <a:lstStyle/>
        <a:p>
          <a:r>
            <a:rPr lang="en-US" dirty="0"/>
            <a:t>Identify skill gaps and facilitate solutions </a:t>
          </a:r>
        </a:p>
      </dgm:t>
    </dgm:pt>
    <dgm:pt modelId="{77CCBD0E-DE3D-4747-BDD8-3D95F7E6165B}" type="parTrans" cxnId="{9FC278CC-8558-4B3D-A3DC-ABC0879BAEC8}">
      <dgm:prSet/>
      <dgm:spPr/>
      <dgm:t>
        <a:bodyPr/>
        <a:lstStyle/>
        <a:p>
          <a:endParaRPr lang="en-US"/>
        </a:p>
      </dgm:t>
    </dgm:pt>
    <dgm:pt modelId="{CC53A813-8E45-43E1-B3B0-66DF69F6B652}" type="sibTrans" cxnId="{9FC278CC-8558-4B3D-A3DC-ABC0879BAEC8}">
      <dgm:prSet/>
      <dgm:spPr/>
      <dgm:t>
        <a:bodyPr/>
        <a:lstStyle/>
        <a:p>
          <a:endParaRPr lang="en-US"/>
        </a:p>
      </dgm:t>
    </dgm:pt>
    <dgm:pt modelId="{2269A614-E1B6-4619-8056-49D31F4E8EA7}">
      <dgm:prSet/>
      <dgm:spPr/>
      <dgm:t>
        <a:bodyPr/>
        <a:lstStyle/>
        <a:p>
          <a:r>
            <a:rPr lang="en-US" dirty="0"/>
            <a:t>Innovate</a:t>
          </a:r>
        </a:p>
      </dgm:t>
    </dgm:pt>
    <dgm:pt modelId="{1197C0D9-9CE6-4DD6-879A-0D1EB98FF3F5}" type="parTrans" cxnId="{A31104C6-0064-4BD7-94E1-24D2352ED50D}">
      <dgm:prSet/>
      <dgm:spPr/>
      <dgm:t>
        <a:bodyPr/>
        <a:lstStyle/>
        <a:p>
          <a:endParaRPr lang="en-US"/>
        </a:p>
      </dgm:t>
    </dgm:pt>
    <dgm:pt modelId="{9ABD21CD-93C7-450E-BC69-39376AD8A289}" type="sibTrans" cxnId="{A31104C6-0064-4BD7-94E1-24D2352ED50D}">
      <dgm:prSet/>
      <dgm:spPr/>
      <dgm:t>
        <a:bodyPr/>
        <a:lstStyle/>
        <a:p>
          <a:endParaRPr lang="en-US"/>
        </a:p>
      </dgm:t>
    </dgm:pt>
    <dgm:pt modelId="{F7EEB514-8E37-4F0D-B984-300994B36C1D}">
      <dgm:prSet/>
      <dgm:spPr/>
      <dgm:t>
        <a:bodyPr/>
        <a:lstStyle/>
        <a:p>
          <a:r>
            <a:rPr lang="en-US" dirty="0"/>
            <a:t>Mid-West Skills Strategy </a:t>
          </a:r>
        </a:p>
      </dgm:t>
    </dgm:pt>
    <dgm:pt modelId="{8F3E5901-3CB7-438C-BFF7-25994730F182}" type="parTrans" cxnId="{556162A6-3863-4DC6-A72F-6DFF1FE9CDCE}">
      <dgm:prSet/>
      <dgm:spPr/>
      <dgm:t>
        <a:bodyPr/>
        <a:lstStyle/>
        <a:p>
          <a:endParaRPr lang="en-US"/>
        </a:p>
      </dgm:t>
    </dgm:pt>
    <dgm:pt modelId="{6A912347-70A5-4FFE-9DB8-8BA235B2CF7F}" type="sibTrans" cxnId="{556162A6-3863-4DC6-A72F-6DFF1FE9CDCE}">
      <dgm:prSet/>
      <dgm:spPr/>
      <dgm:t>
        <a:bodyPr/>
        <a:lstStyle/>
        <a:p>
          <a:endParaRPr lang="en-US"/>
        </a:p>
      </dgm:t>
    </dgm:pt>
    <dgm:pt modelId="{2432898E-A7B7-4A7D-A1A6-EB19783A1345}">
      <dgm:prSet/>
      <dgm:spPr/>
      <dgm:t>
        <a:bodyPr/>
        <a:lstStyle/>
        <a:p>
          <a:r>
            <a:rPr lang="en-US" dirty="0"/>
            <a:t>Inform</a:t>
          </a:r>
        </a:p>
      </dgm:t>
    </dgm:pt>
    <dgm:pt modelId="{8F8BA2EC-EB1A-4B2E-A658-1B5EEC2E1F93}" type="parTrans" cxnId="{265C2183-FE31-4B9C-99BD-D01056301CB7}">
      <dgm:prSet/>
      <dgm:spPr/>
      <dgm:t>
        <a:bodyPr/>
        <a:lstStyle/>
        <a:p>
          <a:endParaRPr lang="en-US"/>
        </a:p>
      </dgm:t>
    </dgm:pt>
    <dgm:pt modelId="{B979989C-F833-49B1-AE8D-89892C842148}" type="sibTrans" cxnId="{265C2183-FE31-4B9C-99BD-D01056301CB7}">
      <dgm:prSet/>
      <dgm:spPr/>
      <dgm:t>
        <a:bodyPr/>
        <a:lstStyle/>
        <a:p>
          <a:endParaRPr lang="en-US"/>
        </a:p>
      </dgm:t>
    </dgm:pt>
    <dgm:pt modelId="{21FC52E0-B2F7-4464-BED9-412850004E8C}">
      <dgm:prSet/>
      <dgm:spPr/>
      <dgm:t>
        <a:bodyPr/>
        <a:lstStyle/>
        <a:p>
          <a:r>
            <a:rPr lang="en-US" dirty="0"/>
            <a:t>Alert enterprise on expanding range of talent supports  </a:t>
          </a:r>
        </a:p>
      </dgm:t>
    </dgm:pt>
    <dgm:pt modelId="{FA545778-D373-474A-974F-DC5A7BD0A030}" type="parTrans" cxnId="{BB0E0FB6-411C-4B68-9862-265A28EC68E9}">
      <dgm:prSet/>
      <dgm:spPr/>
      <dgm:t>
        <a:bodyPr/>
        <a:lstStyle/>
        <a:p>
          <a:endParaRPr lang="en-US"/>
        </a:p>
      </dgm:t>
    </dgm:pt>
    <dgm:pt modelId="{94C234A8-436A-4999-A1D2-4659C08438BF}" type="sibTrans" cxnId="{BB0E0FB6-411C-4B68-9862-265A28EC68E9}">
      <dgm:prSet/>
      <dgm:spPr/>
      <dgm:t>
        <a:bodyPr/>
        <a:lstStyle/>
        <a:p>
          <a:endParaRPr lang="en-US"/>
        </a:p>
      </dgm:t>
    </dgm:pt>
    <dgm:pt modelId="{706C5F48-4F91-4B00-AF8A-4CA1E4BC0B38}">
      <dgm:prSet/>
      <dgm:spPr/>
      <dgm:t>
        <a:bodyPr/>
        <a:lstStyle/>
        <a:p>
          <a:r>
            <a:rPr lang="en-US" dirty="0"/>
            <a:t>Impact</a:t>
          </a:r>
        </a:p>
      </dgm:t>
    </dgm:pt>
    <dgm:pt modelId="{3CF2A1C1-7B53-4CFD-91BE-5A8312EB15BA}" type="parTrans" cxnId="{792C41E8-09CF-4CAA-AB4F-8EFAA2ADB873}">
      <dgm:prSet/>
      <dgm:spPr/>
      <dgm:t>
        <a:bodyPr/>
        <a:lstStyle/>
        <a:p>
          <a:endParaRPr lang="en-US"/>
        </a:p>
      </dgm:t>
    </dgm:pt>
    <dgm:pt modelId="{B1AB3379-4ADF-46E6-BB28-11C416ED7827}" type="sibTrans" cxnId="{792C41E8-09CF-4CAA-AB4F-8EFAA2ADB873}">
      <dgm:prSet/>
      <dgm:spPr/>
      <dgm:t>
        <a:bodyPr/>
        <a:lstStyle/>
        <a:p>
          <a:endParaRPr lang="en-US"/>
        </a:p>
      </dgm:t>
    </dgm:pt>
    <dgm:pt modelId="{5CDD408D-980B-4429-ACC8-428B21C1AD7C}">
      <dgm:prSet/>
      <dgm:spPr/>
      <dgm:t>
        <a:bodyPr/>
        <a:lstStyle/>
        <a:p>
          <a:r>
            <a:rPr lang="en-US" dirty="0"/>
            <a:t>Skilled resilient workforce </a:t>
          </a:r>
        </a:p>
      </dgm:t>
    </dgm:pt>
    <dgm:pt modelId="{B4839EA3-1E1F-4DE5-B021-7FAEF833DA7D}" type="parTrans" cxnId="{B59BF4E9-5A79-4733-B1FD-95606D4A76CA}">
      <dgm:prSet/>
      <dgm:spPr/>
      <dgm:t>
        <a:bodyPr/>
        <a:lstStyle/>
        <a:p>
          <a:endParaRPr lang="en-US"/>
        </a:p>
      </dgm:t>
    </dgm:pt>
    <dgm:pt modelId="{DBDE2048-831A-4D1F-98F5-CB16B31BCE2B}" type="sibTrans" cxnId="{B59BF4E9-5A79-4733-B1FD-95606D4A76CA}">
      <dgm:prSet/>
      <dgm:spPr/>
      <dgm:t>
        <a:bodyPr/>
        <a:lstStyle/>
        <a:p>
          <a:endParaRPr lang="en-US"/>
        </a:p>
      </dgm:t>
    </dgm:pt>
    <dgm:pt modelId="{C5083FC0-953B-4AD9-97D8-1BD1EA2C0C3F}" type="pres">
      <dgm:prSet presAssocID="{35B36B9A-B083-4A47-AE2E-93AE34C13D2D}" presName="Name0" presStyleCnt="0">
        <dgm:presLayoutVars>
          <dgm:dir/>
          <dgm:animLvl val="lvl"/>
          <dgm:resizeHandles val="exact"/>
        </dgm:presLayoutVars>
      </dgm:prSet>
      <dgm:spPr/>
    </dgm:pt>
    <dgm:pt modelId="{362EC694-261C-42EA-98DB-2326167638CA}" type="pres">
      <dgm:prSet presAssocID="{706C5F48-4F91-4B00-AF8A-4CA1E4BC0B38}" presName="boxAndChildren" presStyleCnt="0"/>
      <dgm:spPr/>
    </dgm:pt>
    <dgm:pt modelId="{14E76A91-0994-4717-A5A7-4145AD8D1B31}" type="pres">
      <dgm:prSet presAssocID="{706C5F48-4F91-4B00-AF8A-4CA1E4BC0B38}" presName="parentTextBox" presStyleLbl="alignNode1" presStyleIdx="0" presStyleCnt="4"/>
      <dgm:spPr/>
    </dgm:pt>
    <dgm:pt modelId="{38D72451-417C-42C5-89BE-836E1C228F68}" type="pres">
      <dgm:prSet presAssocID="{706C5F48-4F91-4B00-AF8A-4CA1E4BC0B38}" presName="descendantBox" presStyleLbl="bgAccFollowNode1" presStyleIdx="0" presStyleCnt="4"/>
      <dgm:spPr/>
    </dgm:pt>
    <dgm:pt modelId="{6C1D8AE8-B0AD-4F7F-9D2B-A82B1B0A21F1}" type="pres">
      <dgm:prSet presAssocID="{B979989C-F833-49B1-AE8D-89892C842148}" presName="sp" presStyleCnt="0"/>
      <dgm:spPr/>
    </dgm:pt>
    <dgm:pt modelId="{FE422643-8CC8-4E1E-A987-EA1D7D6DDA56}" type="pres">
      <dgm:prSet presAssocID="{2432898E-A7B7-4A7D-A1A6-EB19783A1345}" presName="arrowAndChildren" presStyleCnt="0"/>
      <dgm:spPr/>
    </dgm:pt>
    <dgm:pt modelId="{A28BA72D-A9AE-4573-8211-4F99CD62FCE7}" type="pres">
      <dgm:prSet presAssocID="{2432898E-A7B7-4A7D-A1A6-EB19783A1345}" presName="parentTextArrow" presStyleLbl="node1" presStyleIdx="0" presStyleCnt="0"/>
      <dgm:spPr/>
    </dgm:pt>
    <dgm:pt modelId="{B190709A-684E-488D-88F7-0E2CFA34E406}" type="pres">
      <dgm:prSet presAssocID="{2432898E-A7B7-4A7D-A1A6-EB19783A1345}" presName="arrow" presStyleLbl="alignNode1" presStyleIdx="1" presStyleCnt="4"/>
      <dgm:spPr/>
    </dgm:pt>
    <dgm:pt modelId="{1E6F91F2-BEBA-44C4-B61E-B512E829AE67}" type="pres">
      <dgm:prSet presAssocID="{2432898E-A7B7-4A7D-A1A6-EB19783A1345}" presName="descendantArrow" presStyleLbl="bgAccFollowNode1" presStyleIdx="1" presStyleCnt="4"/>
      <dgm:spPr/>
    </dgm:pt>
    <dgm:pt modelId="{9D793388-3977-4135-A6AD-5F2D03B1D213}" type="pres">
      <dgm:prSet presAssocID="{9ABD21CD-93C7-450E-BC69-39376AD8A289}" presName="sp" presStyleCnt="0"/>
      <dgm:spPr/>
    </dgm:pt>
    <dgm:pt modelId="{FCB2DE2B-D6DB-48CB-812D-BCC860DFE07F}" type="pres">
      <dgm:prSet presAssocID="{2269A614-E1B6-4619-8056-49D31F4E8EA7}" presName="arrowAndChildren" presStyleCnt="0"/>
      <dgm:spPr/>
    </dgm:pt>
    <dgm:pt modelId="{EC0461C5-86C8-49B6-A4F0-4EE951C3A878}" type="pres">
      <dgm:prSet presAssocID="{2269A614-E1B6-4619-8056-49D31F4E8EA7}" presName="parentTextArrow" presStyleLbl="node1" presStyleIdx="0" presStyleCnt="0"/>
      <dgm:spPr/>
    </dgm:pt>
    <dgm:pt modelId="{5673A212-5B28-4D88-A613-E8BCD5F22978}" type="pres">
      <dgm:prSet presAssocID="{2269A614-E1B6-4619-8056-49D31F4E8EA7}" presName="arrow" presStyleLbl="alignNode1" presStyleIdx="2" presStyleCnt="4"/>
      <dgm:spPr/>
    </dgm:pt>
    <dgm:pt modelId="{31BA16D9-8A48-4FDB-97A6-FB260ED4FFEC}" type="pres">
      <dgm:prSet presAssocID="{2269A614-E1B6-4619-8056-49D31F4E8EA7}" presName="descendantArrow" presStyleLbl="bgAccFollowNode1" presStyleIdx="2" presStyleCnt="4"/>
      <dgm:spPr/>
    </dgm:pt>
    <dgm:pt modelId="{2C1266A9-F2F8-4D80-8EE1-82D985ACAA32}" type="pres">
      <dgm:prSet presAssocID="{2C01F64A-D4AE-481A-BF1F-B03C8AF62FAD}" presName="sp" presStyleCnt="0"/>
      <dgm:spPr/>
    </dgm:pt>
    <dgm:pt modelId="{95088281-1B3D-48AC-843F-D935FA1FEF2A}" type="pres">
      <dgm:prSet presAssocID="{38FC7570-8066-4A9D-AB70-3B5C8C421DCE}" presName="arrowAndChildren" presStyleCnt="0"/>
      <dgm:spPr/>
    </dgm:pt>
    <dgm:pt modelId="{75DDB3DB-6818-467E-8769-B1B591787441}" type="pres">
      <dgm:prSet presAssocID="{38FC7570-8066-4A9D-AB70-3B5C8C421DCE}" presName="parentTextArrow" presStyleLbl="node1" presStyleIdx="0" presStyleCnt="0"/>
      <dgm:spPr/>
    </dgm:pt>
    <dgm:pt modelId="{1C7AEDFD-9666-405C-8188-89C579AE26F1}" type="pres">
      <dgm:prSet presAssocID="{38FC7570-8066-4A9D-AB70-3B5C8C421DCE}" presName="arrow" presStyleLbl="alignNode1" presStyleIdx="3" presStyleCnt="4"/>
      <dgm:spPr/>
    </dgm:pt>
    <dgm:pt modelId="{592D5E43-EB90-4C0E-8DD9-EFC89C3316A5}" type="pres">
      <dgm:prSet presAssocID="{38FC7570-8066-4A9D-AB70-3B5C8C421DCE}" presName="descendantArrow" presStyleLbl="bgAccFollowNode1" presStyleIdx="3" presStyleCnt="4"/>
      <dgm:spPr/>
    </dgm:pt>
  </dgm:ptLst>
  <dgm:cxnLst>
    <dgm:cxn modelId="{B2202103-1BA8-D040-B353-F19762AC1308}" type="presOf" srcId="{F7EEB514-8E37-4F0D-B984-300994B36C1D}" destId="{31BA16D9-8A48-4FDB-97A6-FB260ED4FFEC}" srcOrd="0" destOrd="0" presId="urn:microsoft.com/office/officeart/2016/7/layout/VerticalDownArrowProcess"/>
    <dgm:cxn modelId="{0B4C5103-9CD0-4E17-93F3-E7F57ACCF472}" srcId="{35B36B9A-B083-4A47-AE2E-93AE34C13D2D}" destId="{38FC7570-8066-4A9D-AB70-3B5C8C421DCE}" srcOrd="0" destOrd="0" parTransId="{1FD341F8-4074-44FF-9140-47612469C9AE}" sibTransId="{2C01F64A-D4AE-481A-BF1F-B03C8AF62FAD}"/>
    <dgm:cxn modelId="{769F9117-FCD3-DA4C-AF2C-C9D4BB7AF7CF}" type="presOf" srcId="{5CDD408D-980B-4429-ACC8-428B21C1AD7C}" destId="{38D72451-417C-42C5-89BE-836E1C228F68}" srcOrd="0" destOrd="0" presId="urn:microsoft.com/office/officeart/2016/7/layout/VerticalDownArrowProcess"/>
    <dgm:cxn modelId="{A6919E35-AFF3-C945-850F-056887D572D7}" type="presOf" srcId="{2432898E-A7B7-4A7D-A1A6-EB19783A1345}" destId="{B190709A-684E-488D-88F7-0E2CFA34E406}" srcOrd="1" destOrd="0" presId="urn:microsoft.com/office/officeart/2016/7/layout/VerticalDownArrowProcess"/>
    <dgm:cxn modelId="{878F8D40-50C1-584F-BEED-381813637FAA}" type="presOf" srcId="{706C5F48-4F91-4B00-AF8A-4CA1E4BC0B38}" destId="{14E76A91-0994-4717-A5A7-4145AD8D1B31}" srcOrd="0" destOrd="0" presId="urn:microsoft.com/office/officeart/2016/7/layout/VerticalDownArrowProcess"/>
    <dgm:cxn modelId="{B6E60A5B-6BCF-744E-972A-7AF74C987FAF}" type="presOf" srcId="{38FC7570-8066-4A9D-AB70-3B5C8C421DCE}" destId="{75DDB3DB-6818-467E-8769-B1B591787441}" srcOrd="0" destOrd="0" presId="urn:microsoft.com/office/officeart/2016/7/layout/VerticalDownArrowProcess"/>
    <dgm:cxn modelId="{80DE496F-6E52-7A45-AC35-77EEFCD9B8E5}" type="presOf" srcId="{38FC7570-8066-4A9D-AB70-3B5C8C421DCE}" destId="{1C7AEDFD-9666-405C-8188-89C579AE26F1}" srcOrd="1" destOrd="0" presId="urn:microsoft.com/office/officeart/2016/7/layout/VerticalDownArrowProcess"/>
    <dgm:cxn modelId="{265C2183-FE31-4B9C-99BD-D01056301CB7}" srcId="{35B36B9A-B083-4A47-AE2E-93AE34C13D2D}" destId="{2432898E-A7B7-4A7D-A1A6-EB19783A1345}" srcOrd="2" destOrd="0" parTransId="{8F8BA2EC-EB1A-4B2E-A658-1B5EEC2E1F93}" sibTransId="{B979989C-F833-49B1-AE8D-89892C842148}"/>
    <dgm:cxn modelId="{DD566FA2-5309-F840-9A1F-797E26167181}" type="presOf" srcId="{2432898E-A7B7-4A7D-A1A6-EB19783A1345}" destId="{A28BA72D-A9AE-4573-8211-4F99CD62FCE7}" srcOrd="0" destOrd="0" presId="urn:microsoft.com/office/officeart/2016/7/layout/VerticalDownArrowProcess"/>
    <dgm:cxn modelId="{556162A6-3863-4DC6-A72F-6DFF1FE9CDCE}" srcId="{2269A614-E1B6-4619-8056-49D31F4E8EA7}" destId="{F7EEB514-8E37-4F0D-B984-300994B36C1D}" srcOrd="0" destOrd="0" parTransId="{8F3E5901-3CB7-438C-BFF7-25994730F182}" sibTransId="{6A912347-70A5-4FFE-9DB8-8BA235B2CF7F}"/>
    <dgm:cxn modelId="{BB0E0FB6-411C-4B68-9862-265A28EC68E9}" srcId="{2432898E-A7B7-4A7D-A1A6-EB19783A1345}" destId="{21FC52E0-B2F7-4464-BED9-412850004E8C}" srcOrd="0" destOrd="0" parTransId="{FA545778-D373-474A-974F-DC5A7BD0A030}" sibTransId="{94C234A8-436A-4999-A1D2-4659C08438BF}"/>
    <dgm:cxn modelId="{A31104C6-0064-4BD7-94E1-24D2352ED50D}" srcId="{35B36B9A-B083-4A47-AE2E-93AE34C13D2D}" destId="{2269A614-E1B6-4619-8056-49D31F4E8EA7}" srcOrd="1" destOrd="0" parTransId="{1197C0D9-9CE6-4DD6-879A-0D1EB98FF3F5}" sibTransId="{9ABD21CD-93C7-450E-BC69-39376AD8A289}"/>
    <dgm:cxn modelId="{9FC278CC-8558-4B3D-A3DC-ABC0879BAEC8}" srcId="{38FC7570-8066-4A9D-AB70-3B5C8C421DCE}" destId="{6A430744-A7F5-44DE-8CBD-A32792BC3505}" srcOrd="0" destOrd="0" parTransId="{77CCBD0E-DE3D-4747-BDD8-3D95F7E6165B}" sibTransId="{CC53A813-8E45-43E1-B3B0-66DF69F6B652}"/>
    <dgm:cxn modelId="{16CDD2CC-A185-2143-8AA4-346F6944D1D5}" type="presOf" srcId="{2269A614-E1B6-4619-8056-49D31F4E8EA7}" destId="{EC0461C5-86C8-49B6-A4F0-4EE951C3A878}" srcOrd="0" destOrd="0" presId="urn:microsoft.com/office/officeart/2016/7/layout/VerticalDownArrowProcess"/>
    <dgm:cxn modelId="{071FFFCF-090E-264A-ACEE-319028BEDFFB}" type="presOf" srcId="{35B36B9A-B083-4A47-AE2E-93AE34C13D2D}" destId="{C5083FC0-953B-4AD9-97D8-1BD1EA2C0C3F}" srcOrd="0" destOrd="0" presId="urn:microsoft.com/office/officeart/2016/7/layout/VerticalDownArrowProcess"/>
    <dgm:cxn modelId="{E85B69D2-0175-7F4B-948E-E8F8B3AEB60A}" type="presOf" srcId="{6A430744-A7F5-44DE-8CBD-A32792BC3505}" destId="{592D5E43-EB90-4C0E-8DD9-EFC89C3316A5}" srcOrd="0" destOrd="0" presId="urn:microsoft.com/office/officeart/2016/7/layout/VerticalDownArrowProcess"/>
    <dgm:cxn modelId="{4A71ACD5-FF04-C34E-A9D5-5BC352567160}" type="presOf" srcId="{21FC52E0-B2F7-4464-BED9-412850004E8C}" destId="{1E6F91F2-BEBA-44C4-B61E-B512E829AE67}" srcOrd="0" destOrd="0" presId="urn:microsoft.com/office/officeart/2016/7/layout/VerticalDownArrowProcess"/>
    <dgm:cxn modelId="{792C41E8-09CF-4CAA-AB4F-8EFAA2ADB873}" srcId="{35B36B9A-B083-4A47-AE2E-93AE34C13D2D}" destId="{706C5F48-4F91-4B00-AF8A-4CA1E4BC0B38}" srcOrd="3" destOrd="0" parTransId="{3CF2A1C1-7B53-4CFD-91BE-5A8312EB15BA}" sibTransId="{B1AB3379-4ADF-46E6-BB28-11C416ED7827}"/>
    <dgm:cxn modelId="{B59BF4E9-5A79-4733-B1FD-95606D4A76CA}" srcId="{706C5F48-4F91-4B00-AF8A-4CA1E4BC0B38}" destId="{5CDD408D-980B-4429-ACC8-428B21C1AD7C}" srcOrd="0" destOrd="0" parTransId="{B4839EA3-1E1F-4DE5-B021-7FAEF833DA7D}" sibTransId="{DBDE2048-831A-4D1F-98F5-CB16B31BCE2B}"/>
    <dgm:cxn modelId="{213BE7F1-3980-0047-8EF3-459364BE9364}" type="presOf" srcId="{2269A614-E1B6-4619-8056-49D31F4E8EA7}" destId="{5673A212-5B28-4D88-A613-E8BCD5F22978}" srcOrd="1" destOrd="0" presId="urn:microsoft.com/office/officeart/2016/7/layout/VerticalDownArrowProcess"/>
    <dgm:cxn modelId="{F4A6D052-18C0-E04A-BFC8-540B37CE3D5A}" type="presParOf" srcId="{C5083FC0-953B-4AD9-97D8-1BD1EA2C0C3F}" destId="{362EC694-261C-42EA-98DB-2326167638CA}" srcOrd="0" destOrd="0" presId="urn:microsoft.com/office/officeart/2016/7/layout/VerticalDownArrowProcess"/>
    <dgm:cxn modelId="{28E22EE9-754A-0C40-8E11-B2C334701032}" type="presParOf" srcId="{362EC694-261C-42EA-98DB-2326167638CA}" destId="{14E76A91-0994-4717-A5A7-4145AD8D1B31}" srcOrd="0" destOrd="0" presId="urn:microsoft.com/office/officeart/2016/7/layout/VerticalDownArrowProcess"/>
    <dgm:cxn modelId="{7C0F99D4-0EBE-E945-BDC7-E0D6C0D1FBFE}" type="presParOf" srcId="{362EC694-261C-42EA-98DB-2326167638CA}" destId="{38D72451-417C-42C5-89BE-836E1C228F68}" srcOrd="1" destOrd="0" presId="urn:microsoft.com/office/officeart/2016/7/layout/VerticalDownArrowProcess"/>
    <dgm:cxn modelId="{F6F315B1-859B-1E40-9EC3-AF0FE0FD4125}" type="presParOf" srcId="{C5083FC0-953B-4AD9-97D8-1BD1EA2C0C3F}" destId="{6C1D8AE8-B0AD-4F7F-9D2B-A82B1B0A21F1}" srcOrd="1" destOrd="0" presId="urn:microsoft.com/office/officeart/2016/7/layout/VerticalDownArrowProcess"/>
    <dgm:cxn modelId="{A8162B03-76FE-684D-AB39-CD9DDDF253C2}" type="presParOf" srcId="{C5083FC0-953B-4AD9-97D8-1BD1EA2C0C3F}" destId="{FE422643-8CC8-4E1E-A987-EA1D7D6DDA56}" srcOrd="2" destOrd="0" presId="urn:microsoft.com/office/officeart/2016/7/layout/VerticalDownArrowProcess"/>
    <dgm:cxn modelId="{CB7A47C3-6132-1647-9714-BE2C435FE504}" type="presParOf" srcId="{FE422643-8CC8-4E1E-A987-EA1D7D6DDA56}" destId="{A28BA72D-A9AE-4573-8211-4F99CD62FCE7}" srcOrd="0" destOrd="0" presId="urn:microsoft.com/office/officeart/2016/7/layout/VerticalDownArrowProcess"/>
    <dgm:cxn modelId="{E4BB7502-C5DF-0546-A345-82E3790912C8}" type="presParOf" srcId="{FE422643-8CC8-4E1E-A987-EA1D7D6DDA56}" destId="{B190709A-684E-488D-88F7-0E2CFA34E406}" srcOrd="1" destOrd="0" presId="urn:microsoft.com/office/officeart/2016/7/layout/VerticalDownArrowProcess"/>
    <dgm:cxn modelId="{7E09DDA6-BF99-E14A-BB43-7878C413F992}" type="presParOf" srcId="{FE422643-8CC8-4E1E-A987-EA1D7D6DDA56}" destId="{1E6F91F2-BEBA-44C4-B61E-B512E829AE67}" srcOrd="2" destOrd="0" presId="urn:microsoft.com/office/officeart/2016/7/layout/VerticalDownArrowProcess"/>
    <dgm:cxn modelId="{A41A2C79-52E3-9745-ADFB-FB756B6CE873}" type="presParOf" srcId="{C5083FC0-953B-4AD9-97D8-1BD1EA2C0C3F}" destId="{9D793388-3977-4135-A6AD-5F2D03B1D213}" srcOrd="3" destOrd="0" presId="urn:microsoft.com/office/officeart/2016/7/layout/VerticalDownArrowProcess"/>
    <dgm:cxn modelId="{6DB5A1AB-0916-9845-BF00-8F2E48ADAA30}" type="presParOf" srcId="{C5083FC0-953B-4AD9-97D8-1BD1EA2C0C3F}" destId="{FCB2DE2B-D6DB-48CB-812D-BCC860DFE07F}" srcOrd="4" destOrd="0" presId="urn:microsoft.com/office/officeart/2016/7/layout/VerticalDownArrowProcess"/>
    <dgm:cxn modelId="{54452E04-4623-8A44-8367-9F51DE1144EB}" type="presParOf" srcId="{FCB2DE2B-D6DB-48CB-812D-BCC860DFE07F}" destId="{EC0461C5-86C8-49B6-A4F0-4EE951C3A878}" srcOrd="0" destOrd="0" presId="urn:microsoft.com/office/officeart/2016/7/layout/VerticalDownArrowProcess"/>
    <dgm:cxn modelId="{1C05410B-5D38-084A-85DF-872015EEAC0E}" type="presParOf" srcId="{FCB2DE2B-D6DB-48CB-812D-BCC860DFE07F}" destId="{5673A212-5B28-4D88-A613-E8BCD5F22978}" srcOrd="1" destOrd="0" presId="urn:microsoft.com/office/officeart/2016/7/layout/VerticalDownArrowProcess"/>
    <dgm:cxn modelId="{199659EF-4158-224C-B781-DBB1CF3E41BA}" type="presParOf" srcId="{FCB2DE2B-D6DB-48CB-812D-BCC860DFE07F}" destId="{31BA16D9-8A48-4FDB-97A6-FB260ED4FFEC}" srcOrd="2" destOrd="0" presId="urn:microsoft.com/office/officeart/2016/7/layout/VerticalDownArrowProcess"/>
    <dgm:cxn modelId="{6B7C2E88-ABFC-264D-88BF-2717CD00D9A3}" type="presParOf" srcId="{C5083FC0-953B-4AD9-97D8-1BD1EA2C0C3F}" destId="{2C1266A9-F2F8-4D80-8EE1-82D985ACAA32}" srcOrd="5" destOrd="0" presId="urn:microsoft.com/office/officeart/2016/7/layout/VerticalDownArrowProcess"/>
    <dgm:cxn modelId="{2A90685D-5704-E048-BA0B-AE0261CE3922}" type="presParOf" srcId="{C5083FC0-953B-4AD9-97D8-1BD1EA2C0C3F}" destId="{95088281-1B3D-48AC-843F-D935FA1FEF2A}" srcOrd="6" destOrd="0" presId="urn:microsoft.com/office/officeart/2016/7/layout/VerticalDownArrowProcess"/>
    <dgm:cxn modelId="{619FDBE6-A521-E840-B49E-09F5347AE8D6}" type="presParOf" srcId="{95088281-1B3D-48AC-843F-D935FA1FEF2A}" destId="{75DDB3DB-6818-467E-8769-B1B591787441}" srcOrd="0" destOrd="0" presId="urn:microsoft.com/office/officeart/2016/7/layout/VerticalDownArrowProcess"/>
    <dgm:cxn modelId="{5D86610C-7C7E-CE41-B836-742DABB4D366}" type="presParOf" srcId="{95088281-1B3D-48AC-843F-D935FA1FEF2A}" destId="{1C7AEDFD-9666-405C-8188-89C579AE26F1}" srcOrd="1" destOrd="0" presId="urn:microsoft.com/office/officeart/2016/7/layout/VerticalDownArrowProcess"/>
    <dgm:cxn modelId="{3EDD21AD-4466-0541-BB12-4DFF7268EB19}" type="presParOf" srcId="{95088281-1B3D-48AC-843F-D935FA1FEF2A}" destId="{592D5E43-EB90-4C0E-8DD9-EFC89C3316A5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9DCCFB-EC41-453D-B982-26CDFFAB36C4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60B62C4-D420-4C8B-83F0-7B16E2BAE836}">
      <dgm:prSet phldrT="[Text]" custT="1"/>
      <dgm:spPr/>
      <dgm:t>
        <a:bodyPr/>
        <a:lstStyle/>
        <a:p>
          <a:r>
            <a:rPr lang="en-GB" sz="3600" dirty="0"/>
            <a:t>Mid-West Regional Skills</a:t>
          </a:r>
        </a:p>
      </dgm:t>
    </dgm:pt>
    <dgm:pt modelId="{D6EA3A16-B0EA-4D1E-9405-C6F079C02812}" type="parTrans" cxnId="{C97D409F-8778-4750-81C7-21A286C86420}">
      <dgm:prSet/>
      <dgm:spPr/>
      <dgm:t>
        <a:bodyPr/>
        <a:lstStyle/>
        <a:p>
          <a:endParaRPr lang="en-GB"/>
        </a:p>
      </dgm:t>
    </dgm:pt>
    <dgm:pt modelId="{C9A7EBC2-070D-408F-807A-8DECC8E81956}" type="sibTrans" cxnId="{C97D409F-8778-4750-81C7-21A286C86420}">
      <dgm:prSet/>
      <dgm:spPr/>
      <dgm:t>
        <a:bodyPr/>
        <a:lstStyle/>
        <a:p>
          <a:endParaRPr lang="en-GB"/>
        </a:p>
      </dgm:t>
    </dgm:pt>
    <dgm:pt modelId="{CE1098B9-FD99-4B1C-9B7A-66C50362DB72}">
      <dgm:prSet phldrT="[Text]"/>
      <dgm:spPr/>
      <dgm:t>
        <a:bodyPr/>
        <a:lstStyle/>
        <a:p>
          <a:r>
            <a:rPr lang="en-GB" dirty="0"/>
            <a:t>Technology</a:t>
          </a:r>
        </a:p>
      </dgm:t>
    </dgm:pt>
    <dgm:pt modelId="{898A7131-8F51-4918-9195-53387070C10C}" type="parTrans" cxnId="{C370EEE1-261D-4477-819A-63230E8D5B95}">
      <dgm:prSet/>
      <dgm:spPr/>
      <dgm:t>
        <a:bodyPr/>
        <a:lstStyle/>
        <a:p>
          <a:endParaRPr lang="en-GB"/>
        </a:p>
      </dgm:t>
    </dgm:pt>
    <dgm:pt modelId="{339FC692-1CFA-4FF6-8557-F223E8D92DC7}" type="sibTrans" cxnId="{C370EEE1-261D-4477-819A-63230E8D5B95}">
      <dgm:prSet/>
      <dgm:spPr/>
      <dgm:t>
        <a:bodyPr/>
        <a:lstStyle/>
        <a:p>
          <a:endParaRPr lang="en-GB"/>
        </a:p>
      </dgm:t>
    </dgm:pt>
    <dgm:pt modelId="{B5A609BE-5232-46CF-B9BB-CE332CB47FD4}">
      <dgm:prSet phldrT="[Text]"/>
      <dgm:spPr/>
      <dgm:t>
        <a:bodyPr/>
        <a:lstStyle/>
        <a:p>
          <a:r>
            <a:rPr lang="en-GB" dirty="0"/>
            <a:t>Government</a:t>
          </a:r>
        </a:p>
      </dgm:t>
    </dgm:pt>
    <dgm:pt modelId="{68F12943-DBD1-4291-85AB-82722D89E704}" type="parTrans" cxnId="{AA8D0CF3-AA08-448C-BD34-A23C391AB9F7}">
      <dgm:prSet/>
      <dgm:spPr/>
      <dgm:t>
        <a:bodyPr/>
        <a:lstStyle/>
        <a:p>
          <a:endParaRPr lang="en-GB"/>
        </a:p>
      </dgm:t>
    </dgm:pt>
    <dgm:pt modelId="{E208D764-6EDD-43F8-A9D6-4AEB659E28B6}" type="sibTrans" cxnId="{AA8D0CF3-AA08-448C-BD34-A23C391AB9F7}">
      <dgm:prSet/>
      <dgm:spPr/>
      <dgm:t>
        <a:bodyPr/>
        <a:lstStyle/>
        <a:p>
          <a:endParaRPr lang="en-GB"/>
        </a:p>
      </dgm:t>
    </dgm:pt>
    <dgm:pt modelId="{614ABDB8-E789-4304-B127-7834D332B659}">
      <dgm:prSet phldrT="[Text]"/>
      <dgm:spPr/>
      <dgm:t>
        <a:bodyPr/>
        <a:lstStyle/>
        <a:p>
          <a:r>
            <a:rPr lang="en-GB" dirty="0"/>
            <a:t>Climate</a:t>
          </a:r>
        </a:p>
      </dgm:t>
    </dgm:pt>
    <dgm:pt modelId="{F466DE8F-ED74-4BFA-978B-50ECD6C1F79E}" type="parTrans" cxnId="{BD14F54E-C5CA-4D97-9AA4-BDC7AD710B1D}">
      <dgm:prSet/>
      <dgm:spPr/>
      <dgm:t>
        <a:bodyPr/>
        <a:lstStyle/>
        <a:p>
          <a:endParaRPr lang="en-GB"/>
        </a:p>
      </dgm:t>
    </dgm:pt>
    <dgm:pt modelId="{E36F7783-BAD4-47D4-BF0A-C037B01FD38A}" type="sibTrans" cxnId="{BD14F54E-C5CA-4D97-9AA4-BDC7AD710B1D}">
      <dgm:prSet/>
      <dgm:spPr/>
      <dgm:t>
        <a:bodyPr/>
        <a:lstStyle/>
        <a:p>
          <a:endParaRPr lang="en-GB"/>
        </a:p>
      </dgm:t>
    </dgm:pt>
    <dgm:pt modelId="{D653534F-C844-4BA6-896E-AA4AE5BFD343}" type="pres">
      <dgm:prSet presAssocID="{4C9DCCFB-EC41-453D-B982-26CDFFAB36C4}" presName="composite" presStyleCnt="0">
        <dgm:presLayoutVars>
          <dgm:chMax val="1"/>
          <dgm:dir/>
          <dgm:resizeHandles val="exact"/>
        </dgm:presLayoutVars>
      </dgm:prSet>
      <dgm:spPr/>
    </dgm:pt>
    <dgm:pt modelId="{0009AA54-EAC3-45CB-86E2-EE853BB55E59}" type="pres">
      <dgm:prSet presAssocID="{C60B62C4-D420-4C8B-83F0-7B16E2BAE836}" presName="roof" presStyleLbl="dkBgShp" presStyleIdx="0" presStyleCnt="2"/>
      <dgm:spPr/>
    </dgm:pt>
    <dgm:pt modelId="{FB004D92-636E-4CE9-ADB1-FF82C3C69DAF}" type="pres">
      <dgm:prSet presAssocID="{C60B62C4-D420-4C8B-83F0-7B16E2BAE836}" presName="pillars" presStyleCnt="0"/>
      <dgm:spPr/>
    </dgm:pt>
    <dgm:pt modelId="{85AD83E8-C884-4DD8-AE60-2BBE3053C12A}" type="pres">
      <dgm:prSet presAssocID="{C60B62C4-D420-4C8B-83F0-7B16E2BAE836}" presName="pillar1" presStyleLbl="node1" presStyleIdx="0" presStyleCnt="3">
        <dgm:presLayoutVars>
          <dgm:bulletEnabled val="1"/>
        </dgm:presLayoutVars>
      </dgm:prSet>
      <dgm:spPr/>
    </dgm:pt>
    <dgm:pt modelId="{4A8519DD-5C49-4123-9EEF-09876A69EA59}" type="pres">
      <dgm:prSet presAssocID="{B5A609BE-5232-46CF-B9BB-CE332CB47FD4}" presName="pillarX" presStyleLbl="node1" presStyleIdx="1" presStyleCnt="3">
        <dgm:presLayoutVars>
          <dgm:bulletEnabled val="1"/>
        </dgm:presLayoutVars>
      </dgm:prSet>
      <dgm:spPr/>
    </dgm:pt>
    <dgm:pt modelId="{8D63B93B-EE83-4B36-A3F1-EED7EC36A0EC}" type="pres">
      <dgm:prSet presAssocID="{614ABDB8-E789-4304-B127-7834D332B659}" presName="pillarX" presStyleLbl="node1" presStyleIdx="2" presStyleCnt="3">
        <dgm:presLayoutVars>
          <dgm:bulletEnabled val="1"/>
        </dgm:presLayoutVars>
      </dgm:prSet>
      <dgm:spPr/>
    </dgm:pt>
    <dgm:pt modelId="{EF18696C-9493-4CD4-AE9E-E8E21DCC6B70}" type="pres">
      <dgm:prSet presAssocID="{C60B62C4-D420-4C8B-83F0-7B16E2BAE836}" presName="base" presStyleLbl="dkBgShp" presStyleIdx="1" presStyleCnt="2"/>
      <dgm:spPr/>
    </dgm:pt>
  </dgm:ptLst>
  <dgm:cxnLst>
    <dgm:cxn modelId="{1643782C-E6DA-4C79-9B02-D19ADBE06198}" type="presOf" srcId="{CE1098B9-FD99-4B1C-9B7A-66C50362DB72}" destId="{85AD83E8-C884-4DD8-AE60-2BBE3053C12A}" srcOrd="0" destOrd="0" presId="urn:microsoft.com/office/officeart/2005/8/layout/hList3"/>
    <dgm:cxn modelId="{0941FC6A-2954-4D3F-8A1F-0976F61E0D59}" type="presOf" srcId="{4C9DCCFB-EC41-453D-B982-26CDFFAB36C4}" destId="{D653534F-C844-4BA6-896E-AA4AE5BFD343}" srcOrd="0" destOrd="0" presId="urn:microsoft.com/office/officeart/2005/8/layout/hList3"/>
    <dgm:cxn modelId="{BD14F54E-C5CA-4D97-9AA4-BDC7AD710B1D}" srcId="{C60B62C4-D420-4C8B-83F0-7B16E2BAE836}" destId="{614ABDB8-E789-4304-B127-7834D332B659}" srcOrd="2" destOrd="0" parTransId="{F466DE8F-ED74-4BFA-978B-50ECD6C1F79E}" sibTransId="{E36F7783-BAD4-47D4-BF0A-C037B01FD38A}"/>
    <dgm:cxn modelId="{F09B6C93-68F0-4854-B774-80444D5D20F5}" type="presOf" srcId="{614ABDB8-E789-4304-B127-7834D332B659}" destId="{8D63B93B-EE83-4B36-A3F1-EED7EC36A0EC}" srcOrd="0" destOrd="0" presId="urn:microsoft.com/office/officeart/2005/8/layout/hList3"/>
    <dgm:cxn modelId="{C97D409F-8778-4750-81C7-21A286C86420}" srcId="{4C9DCCFB-EC41-453D-B982-26CDFFAB36C4}" destId="{C60B62C4-D420-4C8B-83F0-7B16E2BAE836}" srcOrd="0" destOrd="0" parTransId="{D6EA3A16-B0EA-4D1E-9405-C6F079C02812}" sibTransId="{C9A7EBC2-070D-408F-807A-8DECC8E81956}"/>
    <dgm:cxn modelId="{3E2E26A0-DF74-42EF-80FA-27770F2299F6}" type="presOf" srcId="{C60B62C4-D420-4C8B-83F0-7B16E2BAE836}" destId="{0009AA54-EAC3-45CB-86E2-EE853BB55E59}" srcOrd="0" destOrd="0" presId="urn:microsoft.com/office/officeart/2005/8/layout/hList3"/>
    <dgm:cxn modelId="{D93B22AF-8CDA-4614-B12A-BA64AF2A2AA3}" type="presOf" srcId="{B5A609BE-5232-46CF-B9BB-CE332CB47FD4}" destId="{4A8519DD-5C49-4123-9EEF-09876A69EA59}" srcOrd="0" destOrd="0" presId="urn:microsoft.com/office/officeart/2005/8/layout/hList3"/>
    <dgm:cxn modelId="{C370EEE1-261D-4477-819A-63230E8D5B95}" srcId="{C60B62C4-D420-4C8B-83F0-7B16E2BAE836}" destId="{CE1098B9-FD99-4B1C-9B7A-66C50362DB72}" srcOrd="0" destOrd="0" parTransId="{898A7131-8F51-4918-9195-53387070C10C}" sibTransId="{339FC692-1CFA-4FF6-8557-F223E8D92DC7}"/>
    <dgm:cxn modelId="{AA8D0CF3-AA08-448C-BD34-A23C391AB9F7}" srcId="{C60B62C4-D420-4C8B-83F0-7B16E2BAE836}" destId="{B5A609BE-5232-46CF-B9BB-CE332CB47FD4}" srcOrd="1" destOrd="0" parTransId="{68F12943-DBD1-4291-85AB-82722D89E704}" sibTransId="{E208D764-6EDD-43F8-A9D6-4AEB659E28B6}"/>
    <dgm:cxn modelId="{5B1A81DE-163F-4A98-A3ED-9C49845370FE}" type="presParOf" srcId="{D653534F-C844-4BA6-896E-AA4AE5BFD343}" destId="{0009AA54-EAC3-45CB-86E2-EE853BB55E59}" srcOrd="0" destOrd="0" presId="urn:microsoft.com/office/officeart/2005/8/layout/hList3"/>
    <dgm:cxn modelId="{C89FE22E-FFE0-4294-9B43-BED1B6538055}" type="presParOf" srcId="{D653534F-C844-4BA6-896E-AA4AE5BFD343}" destId="{FB004D92-636E-4CE9-ADB1-FF82C3C69DAF}" srcOrd="1" destOrd="0" presId="urn:microsoft.com/office/officeart/2005/8/layout/hList3"/>
    <dgm:cxn modelId="{24734744-430B-4714-8C39-688E57A70DE5}" type="presParOf" srcId="{FB004D92-636E-4CE9-ADB1-FF82C3C69DAF}" destId="{85AD83E8-C884-4DD8-AE60-2BBE3053C12A}" srcOrd="0" destOrd="0" presId="urn:microsoft.com/office/officeart/2005/8/layout/hList3"/>
    <dgm:cxn modelId="{2CAB0A3C-063C-4A39-BC34-B4E20D5FAC16}" type="presParOf" srcId="{FB004D92-636E-4CE9-ADB1-FF82C3C69DAF}" destId="{4A8519DD-5C49-4123-9EEF-09876A69EA59}" srcOrd="1" destOrd="0" presId="urn:microsoft.com/office/officeart/2005/8/layout/hList3"/>
    <dgm:cxn modelId="{3D0423CA-2ED8-4A2F-B2D4-6C1BE8CFA417}" type="presParOf" srcId="{FB004D92-636E-4CE9-ADB1-FF82C3C69DAF}" destId="{8D63B93B-EE83-4B36-A3F1-EED7EC36A0EC}" srcOrd="2" destOrd="0" presId="urn:microsoft.com/office/officeart/2005/8/layout/hList3"/>
    <dgm:cxn modelId="{8155FABC-9871-4C2E-83FF-2EEB00CFA0A7}" type="presParOf" srcId="{D653534F-C844-4BA6-896E-AA4AE5BFD343}" destId="{EF18696C-9493-4CD4-AE9E-E8E21DCC6B7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9C6CB3-EC8B-454B-9DD9-D884C8072398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DC231F2-817C-4A74-A2CD-08ABB3B24106}">
      <dgm:prSet phldrT="[Text]"/>
      <dgm:spPr/>
      <dgm:t>
        <a:bodyPr/>
        <a:lstStyle/>
        <a:p>
          <a:r>
            <a:rPr lang="en-GB" dirty="0"/>
            <a:t>Assess Skill Needs</a:t>
          </a:r>
        </a:p>
      </dgm:t>
    </dgm:pt>
    <dgm:pt modelId="{620FB3F8-AD06-43CA-84E3-ACE2BFFDF96E}" type="parTrans" cxnId="{3131BE87-09BF-45F2-81CC-9B59F0E00149}">
      <dgm:prSet/>
      <dgm:spPr/>
      <dgm:t>
        <a:bodyPr/>
        <a:lstStyle/>
        <a:p>
          <a:endParaRPr lang="en-GB"/>
        </a:p>
      </dgm:t>
    </dgm:pt>
    <dgm:pt modelId="{1BEEB812-5490-4945-9CA6-7DA46ED61841}" type="sibTrans" cxnId="{3131BE87-09BF-45F2-81CC-9B59F0E00149}">
      <dgm:prSet/>
      <dgm:spPr/>
      <dgm:t>
        <a:bodyPr/>
        <a:lstStyle/>
        <a:p>
          <a:endParaRPr lang="en-GB"/>
        </a:p>
      </dgm:t>
    </dgm:pt>
    <dgm:pt modelId="{1F3D8D95-01C2-423F-AC99-6A80A0259E99}">
      <dgm:prSet phldrT="[Text]"/>
      <dgm:spPr/>
      <dgm:t>
        <a:bodyPr/>
        <a:lstStyle/>
        <a:p>
          <a:r>
            <a:rPr lang="en-GB" dirty="0"/>
            <a:t>Enhance Adaptability of Workplace</a:t>
          </a:r>
        </a:p>
      </dgm:t>
    </dgm:pt>
    <dgm:pt modelId="{6CD7E54A-AC5A-40C6-9622-5202A169AA42}" type="parTrans" cxnId="{DF7F477B-067B-437C-A22E-5B93813E748E}">
      <dgm:prSet/>
      <dgm:spPr/>
      <dgm:t>
        <a:bodyPr/>
        <a:lstStyle/>
        <a:p>
          <a:endParaRPr lang="en-GB"/>
        </a:p>
      </dgm:t>
    </dgm:pt>
    <dgm:pt modelId="{FA1E62B8-AF1D-4BF7-9E74-C5178F255B87}" type="sibTrans" cxnId="{DF7F477B-067B-437C-A22E-5B93813E748E}">
      <dgm:prSet/>
      <dgm:spPr/>
      <dgm:t>
        <a:bodyPr/>
        <a:lstStyle/>
        <a:p>
          <a:endParaRPr lang="en-GB"/>
        </a:p>
      </dgm:t>
    </dgm:pt>
    <dgm:pt modelId="{A1EBA27B-F087-4A9B-9391-C08524E0A445}">
      <dgm:prSet phldrT="[Text]"/>
      <dgm:spPr/>
      <dgm:t>
        <a:bodyPr/>
        <a:lstStyle/>
        <a:p>
          <a:r>
            <a:rPr lang="en-GB" dirty="0"/>
            <a:t>Reinforce the Role of Workplace Learning</a:t>
          </a:r>
        </a:p>
      </dgm:t>
    </dgm:pt>
    <dgm:pt modelId="{96DD6A7C-DE8C-43E9-8540-64FAD00B131E}" type="parTrans" cxnId="{CCA8B6A8-65C4-49EB-AAC2-E196EBDEE479}">
      <dgm:prSet/>
      <dgm:spPr/>
      <dgm:t>
        <a:bodyPr/>
        <a:lstStyle/>
        <a:p>
          <a:endParaRPr lang="en-GB"/>
        </a:p>
      </dgm:t>
    </dgm:pt>
    <dgm:pt modelId="{25284ECA-537A-443F-9285-0500017BD15A}" type="sibTrans" cxnId="{CCA8B6A8-65C4-49EB-AAC2-E196EBDEE479}">
      <dgm:prSet/>
      <dgm:spPr/>
      <dgm:t>
        <a:bodyPr/>
        <a:lstStyle/>
        <a:p>
          <a:endParaRPr lang="en-GB"/>
        </a:p>
      </dgm:t>
    </dgm:pt>
    <dgm:pt modelId="{C186EE59-1D62-4116-8F1D-E9409436A693}" type="pres">
      <dgm:prSet presAssocID="{D19C6CB3-EC8B-454B-9DD9-D884C8072398}" presName="Name0" presStyleCnt="0">
        <dgm:presLayoutVars>
          <dgm:dir/>
          <dgm:resizeHandles val="exact"/>
        </dgm:presLayoutVars>
      </dgm:prSet>
      <dgm:spPr/>
    </dgm:pt>
    <dgm:pt modelId="{81ECE082-954D-4860-898E-73C4812A464A}" type="pres">
      <dgm:prSet presAssocID="{ADC231F2-817C-4A74-A2CD-08ABB3B24106}" presName="node" presStyleLbl="node1" presStyleIdx="0" presStyleCnt="3">
        <dgm:presLayoutVars>
          <dgm:bulletEnabled val="1"/>
        </dgm:presLayoutVars>
      </dgm:prSet>
      <dgm:spPr/>
    </dgm:pt>
    <dgm:pt modelId="{AAC71AB1-5BDF-4DEE-ADAB-F016744D87D0}" type="pres">
      <dgm:prSet presAssocID="{1BEEB812-5490-4945-9CA6-7DA46ED61841}" presName="sibTrans" presStyleLbl="sibTrans2D1" presStyleIdx="0" presStyleCnt="3"/>
      <dgm:spPr/>
    </dgm:pt>
    <dgm:pt modelId="{F635EFD3-3243-41CD-B6D0-80772312F6BE}" type="pres">
      <dgm:prSet presAssocID="{1BEEB812-5490-4945-9CA6-7DA46ED61841}" presName="connectorText" presStyleLbl="sibTrans2D1" presStyleIdx="0" presStyleCnt="3"/>
      <dgm:spPr/>
    </dgm:pt>
    <dgm:pt modelId="{46F63AEB-486B-4BCC-88EC-D87E1063BF62}" type="pres">
      <dgm:prSet presAssocID="{1F3D8D95-01C2-423F-AC99-6A80A0259E99}" presName="node" presStyleLbl="node1" presStyleIdx="1" presStyleCnt="3">
        <dgm:presLayoutVars>
          <dgm:bulletEnabled val="1"/>
        </dgm:presLayoutVars>
      </dgm:prSet>
      <dgm:spPr/>
    </dgm:pt>
    <dgm:pt modelId="{9A6FA4EE-84CE-48E3-8DAA-523EAB154097}" type="pres">
      <dgm:prSet presAssocID="{FA1E62B8-AF1D-4BF7-9E74-C5178F255B87}" presName="sibTrans" presStyleLbl="sibTrans2D1" presStyleIdx="1" presStyleCnt="3"/>
      <dgm:spPr/>
    </dgm:pt>
    <dgm:pt modelId="{5D2D611E-631E-46A4-B0EC-8EFF698D28A2}" type="pres">
      <dgm:prSet presAssocID="{FA1E62B8-AF1D-4BF7-9E74-C5178F255B87}" presName="connectorText" presStyleLbl="sibTrans2D1" presStyleIdx="1" presStyleCnt="3"/>
      <dgm:spPr/>
    </dgm:pt>
    <dgm:pt modelId="{C4163388-9333-4FD1-8FF1-9B343BCE2D57}" type="pres">
      <dgm:prSet presAssocID="{A1EBA27B-F087-4A9B-9391-C08524E0A445}" presName="node" presStyleLbl="node1" presStyleIdx="2" presStyleCnt="3">
        <dgm:presLayoutVars>
          <dgm:bulletEnabled val="1"/>
        </dgm:presLayoutVars>
      </dgm:prSet>
      <dgm:spPr/>
    </dgm:pt>
    <dgm:pt modelId="{2A5693E3-E5B6-4A6C-9782-FB366FB899E9}" type="pres">
      <dgm:prSet presAssocID="{25284ECA-537A-443F-9285-0500017BD15A}" presName="sibTrans" presStyleLbl="sibTrans2D1" presStyleIdx="2" presStyleCnt="3"/>
      <dgm:spPr/>
    </dgm:pt>
    <dgm:pt modelId="{04C720E0-3643-4DAB-A609-2B7893587CBC}" type="pres">
      <dgm:prSet presAssocID="{25284ECA-537A-443F-9285-0500017BD15A}" presName="connectorText" presStyleLbl="sibTrans2D1" presStyleIdx="2" presStyleCnt="3"/>
      <dgm:spPr/>
    </dgm:pt>
  </dgm:ptLst>
  <dgm:cxnLst>
    <dgm:cxn modelId="{81578105-AF9F-484B-9CB7-2DCBF3B43B24}" type="presOf" srcId="{FA1E62B8-AF1D-4BF7-9E74-C5178F255B87}" destId="{5D2D611E-631E-46A4-B0EC-8EFF698D28A2}" srcOrd="1" destOrd="0" presId="urn:microsoft.com/office/officeart/2005/8/layout/cycle7"/>
    <dgm:cxn modelId="{D026DC06-884E-4F48-975A-9FC08A2012C2}" type="presOf" srcId="{1BEEB812-5490-4945-9CA6-7DA46ED61841}" destId="{AAC71AB1-5BDF-4DEE-ADAB-F016744D87D0}" srcOrd="0" destOrd="0" presId="urn:microsoft.com/office/officeart/2005/8/layout/cycle7"/>
    <dgm:cxn modelId="{28EE3213-61F0-4FD7-98B2-001388138E1B}" type="presOf" srcId="{D19C6CB3-EC8B-454B-9DD9-D884C8072398}" destId="{C186EE59-1D62-4116-8F1D-E9409436A693}" srcOrd="0" destOrd="0" presId="urn:microsoft.com/office/officeart/2005/8/layout/cycle7"/>
    <dgm:cxn modelId="{21145018-867E-44B9-83D5-B4ACCFBB55B0}" type="presOf" srcId="{25284ECA-537A-443F-9285-0500017BD15A}" destId="{04C720E0-3643-4DAB-A609-2B7893587CBC}" srcOrd="1" destOrd="0" presId="urn:microsoft.com/office/officeart/2005/8/layout/cycle7"/>
    <dgm:cxn modelId="{AF788F29-DC01-4BF8-A368-200693E80EBB}" type="presOf" srcId="{1BEEB812-5490-4945-9CA6-7DA46ED61841}" destId="{F635EFD3-3243-41CD-B6D0-80772312F6BE}" srcOrd="1" destOrd="0" presId="urn:microsoft.com/office/officeart/2005/8/layout/cycle7"/>
    <dgm:cxn modelId="{8F84084F-EBA3-4079-B65E-E33D33EDA235}" type="presOf" srcId="{ADC231F2-817C-4A74-A2CD-08ABB3B24106}" destId="{81ECE082-954D-4860-898E-73C4812A464A}" srcOrd="0" destOrd="0" presId="urn:microsoft.com/office/officeart/2005/8/layout/cycle7"/>
    <dgm:cxn modelId="{A35BC779-68FD-472D-9953-4D77FB98A846}" type="presOf" srcId="{A1EBA27B-F087-4A9B-9391-C08524E0A445}" destId="{C4163388-9333-4FD1-8FF1-9B343BCE2D57}" srcOrd="0" destOrd="0" presId="urn:microsoft.com/office/officeart/2005/8/layout/cycle7"/>
    <dgm:cxn modelId="{DF7F477B-067B-437C-A22E-5B93813E748E}" srcId="{D19C6CB3-EC8B-454B-9DD9-D884C8072398}" destId="{1F3D8D95-01C2-423F-AC99-6A80A0259E99}" srcOrd="1" destOrd="0" parTransId="{6CD7E54A-AC5A-40C6-9622-5202A169AA42}" sibTransId="{FA1E62B8-AF1D-4BF7-9E74-C5178F255B87}"/>
    <dgm:cxn modelId="{0FF5547B-E53F-40E6-8C61-E3A9AC06CB34}" type="presOf" srcId="{1F3D8D95-01C2-423F-AC99-6A80A0259E99}" destId="{46F63AEB-486B-4BCC-88EC-D87E1063BF62}" srcOrd="0" destOrd="0" presId="urn:microsoft.com/office/officeart/2005/8/layout/cycle7"/>
    <dgm:cxn modelId="{E3381984-1468-4962-BF49-B5071B17D898}" type="presOf" srcId="{FA1E62B8-AF1D-4BF7-9E74-C5178F255B87}" destId="{9A6FA4EE-84CE-48E3-8DAA-523EAB154097}" srcOrd="0" destOrd="0" presId="urn:microsoft.com/office/officeart/2005/8/layout/cycle7"/>
    <dgm:cxn modelId="{3131BE87-09BF-45F2-81CC-9B59F0E00149}" srcId="{D19C6CB3-EC8B-454B-9DD9-D884C8072398}" destId="{ADC231F2-817C-4A74-A2CD-08ABB3B24106}" srcOrd="0" destOrd="0" parTransId="{620FB3F8-AD06-43CA-84E3-ACE2BFFDF96E}" sibTransId="{1BEEB812-5490-4945-9CA6-7DA46ED61841}"/>
    <dgm:cxn modelId="{E2B08389-23C8-45C3-B159-DC985CF742E7}" type="presOf" srcId="{25284ECA-537A-443F-9285-0500017BD15A}" destId="{2A5693E3-E5B6-4A6C-9782-FB366FB899E9}" srcOrd="0" destOrd="0" presId="urn:microsoft.com/office/officeart/2005/8/layout/cycle7"/>
    <dgm:cxn modelId="{CCA8B6A8-65C4-49EB-AAC2-E196EBDEE479}" srcId="{D19C6CB3-EC8B-454B-9DD9-D884C8072398}" destId="{A1EBA27B-F087-4A9B-9391-C08524E0A445}" srcOrd="2" destOrd="0" parTransId="{96DD6A7C-DE8C-43E9-8540-64FAD00B131E}" sibTransId="{25284ECA-537A-443F-9285-0500017BD15A}"/>
    <dgm:cxn modelId="{ACCCA6F8-CA46-4055-BE87-C93344C4357B}" type="presParOf" srcId="{C186EE59-1D62-4116-8F1D-E9409436A693}" destId="{81ECE082-954D-4860-898E-73C4812A464A}" srcOrd="0" destOrd="0" presId="urn:microsoft.com/office/officeart/2005/8/layout/cycle7"/>
    <dgm:cxn modelId="{9372B09D-DBBD-4311-B220-4306F0D8217D}" type="presParOf" srcId="{C186EE59-1D62-4116-8F1D-E9409436A693}" destId="{AAC71AB1-5BDF-4DEE-ADAB-F016744D87D0}" srcOrd="1" destOrd="0" presId="urn:microsoft.com/office/officeart/2005/8/layout/cycle7"/>
    <dgm:cxn modelId="{B6DA155E-1D08-4632-9870-A76A5ED89C1D}" type="presParOf" srcId="{AAC71AB1-5BDF-4DEE-ADAB-F016744D87D0}" destId="{F635EFD3-3243-41CD-B6D0-80772312F6BE}" srcOrd="0" destOrd="0" presId="urn:microsoft.com/office/officeart/2005/8/layout/cycle7"/>
    <dgm:cxn modelId="{1C7E0825-0683-4DBD-950B-5EB553E76E6B}" type="presParOf" srcId="{C186EE59-1D62-4116-8F1D-E9409436A693}" destId="{46F63AEB-486B-4BCC-88EC-D87E1063BF62}" srcOrd="2" destOrd="0" presId="urn:microsoft.com/office/officeart/2005/8/layout/cycle7"/>
    <dgm:cxn modelId="{5CA5D3CD-252E-439D-8710-ED94F248A1E9}" type="presParOf" srcId="{C186EE59-1D62-4116-8F1D-E9409436A693}" destId="{9A6FA4EE-84CE-48E3-8DAA-523EAB154097}" srcOrd="3" destOrd="0" presId="urn:microsoft.com/office/officeart/2005/8/layout/cycle7"/>
    <dgm:cxn modelId="{2735E456-02B6-4E19-9BEA-0422DF4E9B74}" type="presParOf" srcId="{9A6FA4EE-84CE-48E3-8DAA-523EAB154097}" destId="{5D2D611E-631E-46A4-B0EC-8EFF698D28A2}" srcOrd="0" destOrd="0" presId="urn:microsoft.com/office/officeart/2005/8/layout/cycle7"/>
    <dgm:cxn modelId="{6697D0E8-A388-47F2-853C-E91FB1703FAD}" type="presParOf" srcId="{C186EE59-1D62-4116-8F1D-E9409436A693}" destId="{C4163388-9333-4FD1-8FF1-9B343BCE2D57}" srcOrd="4" destOrd="0" presId="urn:microsoft.com/office/officeart/2005/8/layout/cycle7"/>
    <dgm:cxn modelId="{91A08F76-9B8B-4DB0-83FF-BCC4A4D8C0E9}" type="presParOf" srcId="{C186EE59-1D62-4116-8F1D-E9409436A693}" destId="{2A5693E3-E5B6-4A6C-9782-FB366FB899E9}" srcOrd="5" destOrd="0" presId="urn:microsoft.com/office/officeart/2005/8/layout/cycle7"/>
    <dgm:cxn modelId="{B869463E-F54F-4A5D-B876-478989AA555E}" type="presParOf" srcId="{2A5693E3-E5B6-4A6C-9782-FB366FB899E9}" destId="{04C720E0-3643-4DAB-A609-2B7893587CB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69BB55-98A6-4960-8522-CF136A1AD2EE}">
      <dsp:nvSpPr>
        <dsp:cNvPr id="0" name=""/>
        <dsp:cNvSpPr/>
      </dsp:nvSpPr>
      <dsp:spPr>
        <a:xfrm>
          <a:off x="4062849" y="32631"/>
          <a:ext cx="1140267" cy="1140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Regional Skills Forum</a:t>
          </a:r>
        </a:p>
      </dsp:txBody>
      <dsp:txXfrm>
        <a:off x="4062849" y="32631"/>
        <a:ext cx="1140267" cy="1140267"/>
      </dsp:txXfrm>
    </dsp:sp>
    <dsp:sp modelId="{CBE72BCA-A3AA-4E37-91E8-1A6EBB8D550E}">
      <dsp:nvSpPr>
        <dsp:cNvPr id="0" name=""/>
        <dsp:cNvSpPr/>
      </dsp:nvSpPr>
      <dsp:spPr>
        <a:xfrm>
          <a:off x="1377414" y="-731"/>
          <a:ext cx="4279112" cy="4279112"/>
        </a:xfrm>
        <a:prstGeom prst="circularArrow">
          <a:avLst>
            <a:gd name="adj1" fmla="val 5196"/>
            <a:gd name="adj2" fmla="val 335626"/>
            <a:gd name="adj3" fmla="val 21294410"/>
            <a:gd name="adj4" fmla="val 19765215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3C753F-7C80-4D41-AAC1-15AF2579E74E}">
      <dsp:nvSpPr>
        <dsp:cNvPr id="0" name=""/>
        <dsp:cNvSpPr/>
      </dsp:nvSpPr>
      <dsp:spPr>
        <a:xfrm>
          <a:off x="4752583" y="2155414"/>
          <a:ext cx="1140267" cy="1140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National Skills Council</a:t>
          </a:r>
        </a:p>
      </dsp:txBody>
      <dsp:txXfrm>
        <a:off x="4752583" y="2155414"/>
        <a:ext cx="1140267" cy="1140267"/>
      </dsp:txXfrm>
    </dsp:sp>
    <dsp:sp modelId="{82B52E84-EE5B-40E5-9BC7-09686C5EC027}">
      <dsp:nvSpPr>
        <dsp:cNvPr id="0" name=""/>
        <dsp:cNvSpPr/>
      </dsp:nvSpPr>
      <dsp:spPr>
        <a:xfrm>
          <a:off x="1425767" y="-61074"/>
          <a:ext cx="4279112" cy="4279112"/>
        </a:xfrm>
        <a:prstGeom prst="circularArrow">
          <a:avLst>
            <a:gd name="adj1" fmla="val 5196"/>
            <a:gd name="adj2" fmla="val 335626"/>
            <a:gd name="adj3" fmla="val 4033601"/>
            <a:gd name="adj4" fmla="val 2392337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5939A-FA41-4529-B37A-2A473A01689E}">
      <dsp:nvSpPr>
        <dsp:cNvPr id="0" name=""/>
        <dsp:cNvSpPr/>
      </dsp:nvSpPr>
      <dsp:spPr>
        <a:xfrm>
          <a:off x="2985862" y="3424691"/>
          <a:ext cx="1140267" cy="1140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Expert Group on Future Skill Needs</a:t>
          </a:r>
        </a:p>
      </dsp:txBody>
      <dsp:txXfrm>
        <a:off x="2985862" y="3424691"/>
        <a:ext cx="1140267" cy="1140267"/>
      </dsp:txXfrm>
    </dsp:sp>
    <dsp:sp modelId="{F158E2F5-692A-40A4-A016-38F0AA226C50}">
      <dsp:nvSpPr>
        <dsp:cNvPr id="0" name=""/>
        <dsp:cNvSpPr/>
      </dsp:nvSpPr>
      <dsp:spPr>
        <a:xfrm>
          <a:off x="1332137" y="-57381"/>
          <a:ext cx="4279112" cy="4279112"/>
        </a:xfrm>
        <a:prstGeom prst="circularArrow">
          <a:avLst>
            <a:gd name="adj1" fmla="val 5196"/>
            <a:gd name="adj2" fmla="val 335626"/>
            <a:gd name="adj3" fmla="val 8080738"/>
            <a:gd name="adj4" fmla="val 6289542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52E323-459E-4889-8A13-AB76E49AE16B}">
      <dsp:nvSpPr>
        <dsp:cNvPr id="0" name=""/>
        <dsp:cNvSpPr/>
      </dsp:nvSpPr>
      <dsp:spPr>
        <a:xfrm>
          <a:off x="1141089" y="2155414"/>
          <a:ext cx="1140267" cy="1140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 err="1"/>
            <a:t>Solas</a:t>
          </a:r>
          <a:r>
            <a:rPr lang="en-GB" sz="1600" kern="1200" dirty="0"/>
            <a:t> Labour Market Research Unit</a:t>
          </a:r>
        </a:p>
      </dsp:txBody>
      <dsp:txXfrm>
        <a:off x="1141089" y="2155414"/>
        <a:ext cx="1140267" cy="1140267"/>
      </dsp:txXfrm>
    </dsp:sp>
    <dsp:sp modelId="{EF500586-B25F-473D-B438-D83372736377}">
      <dsp:nvSpPr>
        <dsp:cNvPr id="0" name=""/>
        <dsp:cNvSpPr/>
      </dsp:nvSpPr>
      <dsp:spPr>
        <a:xfrm>
          <a:off x="1377414" y="-731"/>
          <a:ext cx="4279112" cy="4279112"/>
        </a:xfrm>
        <a:prstGeom prst="circularArrow">
          <a:avLst>
            <a:gd name="adj1" fmla="val 5196"/>
            <a:gd name="adj2" fmla="val 335626"/>
            <a:gd name="adj3" fmla="val 12299158"/>
            <a:gd name="adj4" fmla="val 10769964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B06C77-A2D4-4FC2-9182-A3FE26EDBD1A}">
      <dsp:nvSpPr>
        <dsp:cNvPr id="0" name=""/>
        <dsp:cNvSpPr/>
      </dsp:nvSpPr>
      <dsp:spPr>
        <a:xfrm>
          <a:off x="1830823" y="32631"/>
          <a:ext cx="1140267" cy="1140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Skills Planning Enterprise Engagement</a:t>
          </a:r>
        </a:p>
      </dsp:txBody>
      <dsp:txXfrm>
        <a:off x="1830823" y="32631"/>
        <a:ext cx="1140267" cy="1140267"/>
      </dsp:txXfrm>
    </dsp:sp>
    <dsp:sp modelId="{03142CE7-DFF3-4DBE-BBBE-3511342444E5}">
      <dsp:nvSpPr>
        <dsp:cNvPr id="0" name=""/>
        <dsp:cNvSpPr/>
      </dsp:nvSpPr>
      <dsp:spPr>
        <a:xfrm>
          <a:off x="1377414" y="-731"/>
          <a:ext cx="4279112" cy="4279112"/>
        </a:xfrm>
        <a:prstGeom prst="circularArrow">
          <a:avLst>
            <a:gd name="adj1" fmla="val 5196"/>
            <a:gd name="adj2" fmla="val 335626"/>
            <a:gd name="adj3" fmla="val 16866894"/>
            <a:gd name="adj4" fmla="val 15197480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E76A91-0994-4717-A5A7-4145AD8D1B31}">
      <dsp:nvSpPr>
        <dsp:cNvPr id="0" name=""/>
        <dsp:cNvSpPr/>
      </dsp:nvSpPr>
      <dsp:spPr>
        <a:xfrm>
          <a:off x="0" y="3380623"/>
          <a:ext cx="2108495" cy="739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56" tIns="184912" rIns="149956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Impact</a:t>
          </a:r>
        </a:p>
      </dsp:txBody>
      <dsp:txXfrm>
        <a:off x="0" y="3380623"/>
        <a:ext cx="2108495" cy="739597"/>
      </dsp:txXfrm>
    </dsp:sp>
    <dsp:sp modelId="{38D72451-417C-42C5-89BE-836E1C228F68}">
      <dsp:nvSpPr>
        <dsp:cNvPr id="0" name=""/>
        <dsp:cNvSpPr/>
      </dsp:nvSpPr>
      <dsp:spPr>
        <a:xfrm>
          <a:off x="2108495" y="3380623"/>
          <a:ext cx="6325485" cy="739597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11" tIns="228600" rIns="128311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Skilled resilient workforce </a:t>
          </a:r>
        </a:p>
      </dsp:txBody>
      <dsp:txXfrm>
        <a:off x="2108495" y="3380623"/>
        <a:ext cx="6325485" cy="739597"/>
      </dsp:txXfrm>
    </dsp:sp>
    <dsp:sp modelId="{B190709A-684E-488D-88F7-0E2CFA34E406}">
      <dsp:nvSpPr>
        <dsp:cNvPr id="0" name=""/>
        <dsp:cNvSpPr/>
      </dsp:nvSpPr>
      <dsp:spPr>
        <a:xfrm rot="10800000">
          <a:off x="0" y="2254215"/>
          <a:ext cx="2108495" cy="113750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56" tIns="184912" rIns="149956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Inform</a:t>
          </a:r>
        </a:p>
      </dsp:txBody>
      <dsp:txXfrm rot="-10800000">
        <a:off x="0" y="2254215"/>
        <a:ext cx="2108495" cy="739375"/>
      </dsp:txXfrm>
    </dsp:sp>
    <dsp:sp modelId="{1E6F91F2-BEBA-44C4-B61E-B512E829AE67}">
      <dsp:nvSpPr>
        <dsp:cNvPr id="0" name=""/>
        <dsp:cNvSpPr/>
      </dsp:nvSpPr>
      <dsp:spPr>
        <a:xfrm>
          <a:off x="2108495" y="2254215"/>
          <a:ext cx="6325485" cy="739375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11" tIns="228600" rIns="128311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Alert enterprise on expanding range of talent supports  </a:t>
          </a:r>
        </a:p>
      </dsp:txBody>
      <dsp:txXfrm>
        <a:off x="2108495" y="2254215"/>
        <a:ext cx="6325485" cy="739375"/>
      </dsp:txXfrm>
    </dsp:sp>
    <dsp:sp modelId="{5673A212-5B28-4D88-A613-E8BCD5F22978}">
      <dsp:nvSpPr>
        <dsp:cNvPr id="0" name=""/>
        <dsp:cNvSpPr/>
      </dsp:nvSpPr>
      <dsp:spPr>
        <a:xfrm rot="10800000">
          <a:off x="0" y="1127808"/>
          <a:ext cx="2108495" cy="113750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56" tIns="184912" rIns="149956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Innovate</a:t>
          </a:r>
        </a:p>
      </dsp:txBody>
      <dsp:txXfrm rot="-10800000">
        <a:off x="0" y="1127808"/>
        <a:ext cx="2108495" cy="739375"/>
      </dsp:txXfrm>
    </dsp:sp>
    <dsp:sp modelId="{31BA16D9-8A48-4FDB-97A6-FB260ED4FFEC}">
      <dsp:nvSpPr>
        <dsp:cNvPr id="0" name=""/>
        <dsp:cNvSpPr/>
      </dsp:nvSpPr>
      <dsp:spPr>
        <a:xfrm>
          <a:off x="2108495" y="1127808"/>
          <a:ext cx="6325485" cy="739375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11" tIns="228600" rIns="128311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Mid-West Skills Strategy </a:t>
          </a:r>
        </a:p>
      </dsp:txBody>
      <dsp:txXfrm>
        <a:off x="2108495" y="1127808"/>
        <a:ext cx="6325485" cy="739375"/>
      </dsp:txXfrm>
    </dsp:sp>
    <dsp:sp modelId="{1C7AEDFD-9666-405C-8188-89C579AE26F1}">
      <dsp:nvSpPr>
        <dsp:cNvPr id="0" name=""/>
        <dsp:cNvSpPr/>
      </dsp:nvSpPr>
      <dsp:spPr>
        <a:xfrm rot="10800000">
          <a:off x="0" y="1401"/>
          <a:ext cx="2108495" cy="1137501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956" tIns="184912" rIns="149956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Influence</a:t>
          </a:r>
        </a:p>
      </dsp:txBody>
      <dsp:txXfrm rot="-10800000">
        <a:off x="0" y="1401"/>
        <a:ext cx="2108495" cy="739375"/>
      </dsp:txXfrm>
    </dsp:sp>
    <dsp:sp modelId="{592D5E43-EB90-4C0E-8DD9-EFC89C3316A5}">
      <dsp:nvSpPr>
        <dsp:cNvPr id="0" name=""/>
        <dsp:cNvSpPr/>
      </dsp:nvSpPr>
      <dsp:spPr>
        <a:xfrm>
          <a:off x="2108495" y="1401"/>
          <a:ext cx="6325485" cy="739375"/>
        </a:xfrm>
        <a:prstGeom prst="rect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9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11" tIns="228600" rIns="128311" bIns="22860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Identify skill gaps and facilitate solutions </a:t>
          </a:r>
        </a:p>
      </dsp:txBody>
      <dsp:txXfrm>
        <a:off x="2108495" y="1401"/>
        <a:ext cx="6325485" cy="7393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09AA54-EAC3-45CB-86E2-EE853BB55E59}">
      <dsp:nvSpPr>
        <dsp:cNvPr id="0" name=""/>
        <dsp:cNvSpPr/>
      </dsp:nvSpPr>
      <dsp:spPr>
        <a:xfrm>
          <a:off x="0" y="0"/>
          <a:ext cx="6810894" cy="133614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Mid-West Regional Skills</a:t>
          </a:r>
        </a:p>
      </dsp:txBody>
      <dsp:txXfrm>
        <a:off x="0" y="0"/>
        <a:ext cx="6810894" cy="1336147"/>
      </dsp:txXfrm>
    </dsp:sp>
    <dsp:sp modelId="{85AD83E8-C884-4DD8-AE60-2BBE3053C12A}">
      <dsp:nvSpPr>
        <dsp:cNvPr id="0" name=""/>
        <dsp:cNvSpPr/>
      </dsp:nvSpPr>
      <dsp:spPr>
        <a:xfrm>
          <a:off x="3325" y="1336147"/>
          <a:ext cx="2268080" cy="2805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Technology</a:t>
          </a:r>
        </a:p>
      </dsp:txBody>
      <dsp:txXfrm>
        <a:off x="3325" y="1336147"/>
        <a:ext cx="2268080" cy="2805909"/>
      </dsp:txXfrm>
    </dsp:sp>
    <dsp:sp modelId="{4A8519DD-5C49-4123-9EEF-09876A69EA59}">
      <dsp:nvSpPr>
        <dsp:cNvPr id="0" name=""/>
        <dsp:cNvSpPr/>
      </dsp:nvSpPr>
      <dsp:spPr>
        <a:xfrm>
          <a:off x="2271406" y="1336147"/>
          <a:ext cx="2268080" cy="2805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Government</a:t>
          </a:r>
        </a:p>
      </dsp:txBody>
      <dsp:txXfrm>
        <a:off x="2271406" y="1336147"/>
        <a:ext cx="2268080" cy="2805909"/>
      </dsp:txXfrm>
    </dsp:sp>
    <dsp:sp modelId="{8D63B93B-EE83-4B36-A3F1-EED7EC36A0EC}">
      <dsp:nvSpPr>
        <dsp:cNvPr id="0" name=""/>
        <dsp:cNvSpPr/>
      </dsp:nvSpPr>
      <dsp:spPr>
        <a:xfrm>
          <a:off x="4539487" y="1336147"/>
          <a:ext cx="2268080" cy="28059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Climate</a:t>
          </a:r>
        </a:p>
      </dsp:txBody>
      <dsp:txXfrm>
        <a:off x="4539487" y="1336147"/>
        <a:ext cx="2268080" cy="2805909"/>
      </dsp:txXfrm>
    </dsp:sp>
    <dsp:sp modelId="{EF18696C-9493-4CD4-AE9E-E8E21DCC6B70}">
      <dsp:nvSpPr>
        <dsp:cNvPr id="0" name=""/>
        <dsp:cNvSpPr/>
      </dsp:nvSpPr>
      <dsp:spPr>
        <a:xfrm>
          <a:off x="0" y="4142057"/>
          <a:ext cx="6810894" cy="31176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CE082-954D-4860-898E-73C4812A464A}">
      <dsp:nvSpPr>
        <dsp:cNvPr id="0" name=""/>
        <dsp:cNvSpPr/>
      </dsp:nvSpPr>
      <dsp:spPr>
        <a:xfrm>
          <a:off x="2581563" y="919"/>
          <a:ext cx="2283410" cy="11417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Assess Skill Needs</a:t>
          </a:r>
        </a:p>
      </dsp:txBody>
      <dsp:txXfrm>
        <a:off x="2615002" y="34358"/>
        <a:ext cx="2216532" cy="1074827"/>
      </dsp:txXfrm>
    </dsp:sp>
    <dsp:sp modelId="{AAC71AB1-5BDF-4DEE-ADAB-F016744D87D0}">
      <dsp:nvSpPr>
        <dsp:cNvPr id="0" name=""/>
        <dsp:cNvSpPr/>
      </dsp:nvSpPr>
      <dsp:spPr>
        <a:xfrm rot="3600000">
          <a:off x="4071394" y="2003677"/>
          <a:ext cx="1187877" cy="39959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>
        <a:off x="4191273" y="2083596"/>
        <a:ext cx="948119" cy="239758"/>
      </dsp:txXfrm>
    </dsp:sp>
    <dsp:sp modelId="{46F63AEB-486B-4BCC-88EC-D87E1063BF62}">
      <dsp:nvSpPr>
        <dsp:cNvPr id="0" name=""/>
        <dsp:cNvSpPr/>
      </dsp:nvSpPr>
      <dsp:spPr>
        <a:xfrm>
          <a:off x="4465691" y="3264326"/>
          <a:ext cx="2283410" cy="11417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Enhance Adaptability of Workplace</a:t>
          </a:r>
        </a:p>
      </dsp:txBody>
      <dsp:txXfrm>
        <a:off x="4499130" y="3297765"/>
        <a:ext cx="2216532" cy="1074827"/>
      </dsp:txXfrm>
    </dsp:sp>
    <dsp:sp modelId="{9A6FA4EE-84CE-48E3-8DAA-523EAB154097}">
      <dsp:nvSpPr>
        <dsp:cNvPr id="0" name=""/>
        <dsp:cNvSpPr/>
      </dsp:nvSpPr>
      <dsp:spPr>
        <a:xfrm rot="10800000">
          <a:off x="3129329" y="3635380"/>
          <a:ext cx="1187877" cy="39959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 rot="10800000">
        <a:off x="3249208" y="3715299"/>
        <a:ext cx="948119" cy="239758"/>
      </dsp:txXfrm>
    </dsp:sp>
    <dsp:sp modelId="{C4163388-9333-4FD1-8FF1-9B343BCE2D57}">
      <dsp:nvSpPr>
        <dsp:cNvPr id="0" name=""/>
        <dsp:cNvSpPr/>
      </dsp:nvSpPr>
      <dsp:spPr>
        <a:xfrm>
          <a:off x="697434" y="3264326"/>
          <a:ext cx="2283410" cy="11417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Reinforce the Role of Workplace Learning</a:t>
          </a:r>
        </a:p>
      </dsp:txBody>
      <dsp:txXfrm>
        <a:off x="730873" y="3297765"/>
        <a:ext cx="2216532" cy="1074827"/>
      </dsp:txXfrm>
    </dsp:sp>
    <dsp:sp modelId="{2A5693E3-E5B6-4A6C-9782-FB366FB899E9}">
      <dsp:nvSpPr>
        <dsp:cNvPr id="0" name=""/>
        <dsp:cNvSpPr/>
      </dsp:nvSpPr>
      <dsp:spPr>
        <a:xfrm rot="18000000">
          <a:off x="2187265" y="2003677"/>
          <a:ext cx="1187877" cy="399596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700" kern="1200"/>
        </a:p>
      </dsp:txBody>
      <dsp:txXfrm>
        <a:off x="2307144" y="2083596"/>
        <a:ext cx="948119" cy="239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26BFD-C729-054A-9F49-9177BF554DB6}" type="datetimeFigureOut">
              <a:rPr lang="en-US" smtClean="0"/>
              <a:t>3/2/2019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F948E-B485-4D4C-95F0-A8DCA452C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990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D9989-6910-4818-BCC9-A90C1649CB80}" type="datetimeFigureOut">
              <a:rPr lang="en-GB" smtClean="0"/>
              <a:t>02/03/2019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7AF09-A08F-4909-A813-3A470A4968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1247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177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8119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19152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4857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4726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1275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36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6630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15331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4770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3262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72505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0025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0897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1DA0-228B-4F05-81BA-864B91708ECA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6728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6246-C650-B245-AB05-9F5038F5ACE7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79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D580-E96F-B94D-91DB-67346F303318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715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E8C2-08EF-2E40-8BB4-805006EEE926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90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CDD8A-2AA3-3B4D-8995-611928CECE69}" type="datetime1">
              <a:rPr lang="en-IE" smtClean="0"/>
              <a:t>02/03/2019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979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1C855-9735-0E47-B44A-30DCF8E109D7}" type="datetime1">
              <a:rPr lang="en-IE" smtClean="0"/>
              <a:t>02/03/2019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55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3DA65-A898-F04D-8000-4E3A47519FC7}" type="datetime1">
              <a:rPr lang="en-IE" smtClean="0"/>
              <a:t>02/03/2019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37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5FB06-CB93-5D48-951F-B2EDE3BDC897}" type="datetime1">
              <a:rPr lang="en-IE" smtClean="0"/>
              <a:t>02/03/2019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54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C8A2B-04AA-B84E-A750-ACFE941FD5C8}" type="datetime1">
              <a:rPr lang="en-IE" smtClean="0"/>
              <a:t>02/03/2019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074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BB723-78CC-DF4A-B982-4B90E5A687ED}" type="datetime1">
              <a:rPr lang="en-IE" smtClean="0"/>
              <a:t>02/03/2019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724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109FB-74B5-2948-A69F-D478620C7B47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510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28CB-34E9-3845-BC27-8CCFEB59A522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497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eaLnBrk="1" latinLnBrk="0" hangingPunct="1">
              <a:defRPr>
                <a:latin typeface="+mj-lt"/>
              </a:defRPr>
            </a:lvl1pPr>
            <a:lvl2pPr eaLnBrk="1" latinLnBrk="0" hangingPunct="1">
              <a:defRPr>
                <a:latin typeface="+mj-lt"/>
              </a:defRPr>
            </a:lvl2pPr>
            <a:lvl3pPr eaLnBrk="1" latinLnBrk="0" hangingPunct="1">
              <a:defRPr>
                <a:latin typeface="+mj-lt"/>
              </a:defRPr>
            </a:lvl3pPr>
            <a:lvl4pPr eaLnBrk="1" latinLnBrk="0" hangingPunct="1">
              <a:defRPr>
                <a:latin typeface="+mj-lt"/>
              </a:defRPr>
            </a:lvl4pPr>
            <a:lvl5pPr eaLnBrk="1" latinLnBrk="0" hangingPunct="1">
              <a:defRPr>
                <a:latin typeface="+mj-lt"/>
              </a:defRPr>
            </a:lvl5pPr>
          </a:lstStyle>
          <a:p>
            <a:pPr lvl="0" eaLnBrk="1" latinLnBrk="0" hangingPunct="1"/>
            <a:r>
              <a:rPr lang="fr-FR" dirty="0"/>
              <a:t>Cliquez pour modifier les styles du texte du masque</a:t>
            </a:r>
            <a:endParaRPr lang="en-US" dirty="0"/>
          </a:p>
          <a:p>
            <a:pPr lvl="1" eaLnBrk="1" latinLnBrk="0" hangingPunct="1"/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 eaLnBrk="1" latinLnBrk="0" hangingPunct="1"/>
            <a:r>
              <a:rPr lang="en-US" dirty="0" err="1"/>
              <a:t>Troisième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 eaLnBrk="1" latinLnBrk="0" hangingPunct="1"/>
            <a:r>
              <a:rPr lang="en-US" dirty="0" err="1"/>
              <a:t>Quatrième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 eaLnBrk="1" latinLnBrk="0" hangingPunct="1"/>
            <a:r>
              <a:rPr lang="en-US" dirty="0" err="1"/>
              <a:t>Cinquième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kumimoji="0"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537600" y="6411600"/>
            <a:ext cx="120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baseline="0">
                <a:solidFill>
                  <a:srgbClr val="727272"/>
                </a:solidFill>
                <a:latin typeface="Arial"/>
              </a:defRPr>
            </a:lvl1pPr>
          </a:lstStyle>
          <a:p>
            <a:fld id="{245D402E-6DB8-F646-B556-26BAE47087EE}" type="datetime1">
              <a:rPr lang="en-IE" smtClean="0"/>
              <a:t>02/03/2019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24000" y="6411600"/>
            <a:ext cx="6240000" cy="2448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1000" kern="1200" baseline="0">
                <a:solidFill>
                  <a:srgbClr val="727272"/>
                </a:solidFill>
                <a:latin typeface="Arial"/>
              </a:defRPr>
            </a:lvl1pPr>
          </a:lstStyle>
          <a:p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20000" y="6411600"/>
            <a:ext cx="456000" cy="244800"/>
          </a:xfrm>
          <a:prstGeom prst="rect">
            <a:avLst/>
          </a:prstGeom>
        </p:spPr>
        <p:txBody>
          <a:bodyPr vert="horz" wrap="none" lIns="91440" tIns="45720" rIns="91440" bIns="45720" rtlCol="0" anchor="t" anchorCtr="0"/>
          <a:lstStyle>
            <a:lvl1pPr algn="r">
              <a:defRPr sz="1000" baseline="0">
                <a:solidFill>
                  <a:schemeClr val="bg1"/>
                </a:solidFill>
                <a:latin typeface="Arial"/>
              </a:defRPr>
            </a:lvl1pPr>
          </a:lstStyle>
          <a:p>
            <a:fld id="{D999D0A0-CF45-4AEC-BA71-4AF7D868C89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40000" y="237600"/>
            <a:ext cx="9888000" cy="10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Cliquez pour modifier le titre</a:t>
            </a:r>
            <a:br>
              <a:rPr lang="fr-FR" dirty="0"/>
            </a:br>
            <a:r>
              <a:rPr lang="fr-FR" dirty="0"/>
              <a:t>Le titre peut-être étendu sur deux lignes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387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FC810-E99A-2D44-88BC-6B9790EABEC0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5E162-BD52-448B-B77D-84FA175F8307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782170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74676-25E8-5C4E-8E9F-A4BBEABAB8F3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C647D-C4EE-4B8D-8553-96F57ADA308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593302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8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 marL="914306" indent="0"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 marL="137146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 marL="1828613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  <a:lvl6pPr marL="2285766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6pPr>
            <a:lvl7pPr marL="274292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7pPr>
            <a:lvl8pPr marL="3200072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8pPr>
            <a:lvl9pPr marL="3657226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32916-F82A-744E-9444-610EA0F465A2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3C805-BDA0-4EBB-B1B0-8363C57F14A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285409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7833" y="2276477"/>
            <a:ext cx="7700434" cy="6435725"/>
          </a:xfrm>
        </p:spPr>
        <p:txBody>
          <a:bodyPr/>
          <a:lstStyle>
            <a:lvl1pPr>
              <a:defRPr sz="2812"/>
            </a:lvl1pPr>
            <a:lvl2pPr>
              <a:defRPr sz="2391"/>
            </a:lvl2pPr>
            <a:lvl3pPr>
              <a:defRPr sz="1969"/>
            </a:lvl3pPr>
            <a:lvl4pPr>
              <a:defRPr sz="1828"/>
            </a:lvl4pPr>
            <a:lvl5pPr>
              <a:defRPr sz="1828"/>
            </a:lvl5pPr>
            <a:lvl6pPr>
              <a:defRPr sz="1828"/>
            </a:lvl6pPr>
            <a:lvl7pPr>
              <a:defRPr sz="1828"/>
            </a:lvl7pPr>
            <a:lvl8pPr>
              <a:defRPr sz="1828"/>
            </a:lvl8pPr>
            <a:lvl9pPr>
              <a:defRPr sz="182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1468" y="2276477"/>
            <a:ext cx="7700434" cy="6435725"/>
          </a:xfrm>
        </p:spPr>
        <p:txBody>
          <a:bodyPr/>
          <a:lstStyle>
            <a:lvl1pPr>
              <a:defRPr sz="2812"/>
            </a:lvl1pPr>
            <a:lvl2pPr>
              <a:defRPr sz="2391"/>
            </a:lvl2pPr>
            <a:lvl3pPr>
              <a:defRPr sz="1969"/>
            </a:lvl3pPr>
            <a:lvl4pPr>
              <a:defRPr sz="1828"/>
            </a:lvl4pPr>
            <a:lvl5pPr>
              <a:defRPr sz="1828"/>
            </a:lvl5pPr>
            <a:lvl6pPr>
              <a:defRPr sz="1828"/>
            </a:lvl6pPr>
            <a:lvl7pPr>
              <a:defRPr sz="1828"/>
            </a:lvl7pPr>
            <a:lvl8pPr>
              <a:defRPr sz="1828"/>
            </a:lvl8pPr>
            <a:lvl9pPr>
              <a:defRPr sz="182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00659-CD23-B74F-941F-23455D0BC7DB}" type="datetime1">
              <a:rPr lang="en-IE" smtClean="0"/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9FD8-CA2B-4671-8DBC-E915F3B58ED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115547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7154" indent="0">
              <a:buNone/>
              <a:defRPr sz="1969" b="1"/>
            </a:lvl2pPr>
            <a:lvl3pPr marL="914306" indent="0">
              <a:buNone/>
              <a:defRPr sz="1828" b="1"/>
            </a:lvl3pPr>
            <a:lvl4pPr marL="1371460" indent="0">
              <a:buNone/>
              <a:defRPr sz="1617" b="1"/>
            </a:lvl4pPr>
            <a:lvl5pPr marL="1828613" indent="0">
              <a:buNone/>
              <a:defRPr sz="1617" b="1"/>
            </a:lvl5pPr>
            <a:lvl6pPr marL="2285766" indent="0">
              <a:buNone/>
              <a:defRPr sz="1617" b="1"/>
            </a:lvl6pPr>
            <a:lvl7pPr marL="2742920" indent="0">
              <a:buNone/>
              <a:defRPr sz="1617" b="1"/>
            </a:lvl7pPr>
            <a:lvl8pPr marL="3200072" indent="0">
              <a:buNone/>
              <a:defRPr sz="1617" b="1"/>
            </a:lvl8pPr>
            <a:lvl9pPr marL="3657226" indent="0">
              <a:buNone/>
              <a:defRPr sz="161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391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  <a:lvl6pPr>
              <a:defRPr sz="1617"/>
            </a:lvl6pPr>
            <a:lvl7pPr>
              <a:defRPr sz="1617"/>
            </a:lvl7pPr>
            <a:lvl8pPr>
              <a:defRPr sz="1617"/>
            </a:lvl8pPr>
            <a:lvl9pPr>
              <a:defRPr sz="161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7154" indent="0">
              <a:buNone/>
              <a:defRPr sz="1969" b="1"/>
            </a:lvl2pPr>
            <a:lvl3pPr marL="914306" indent="0">
              <a:buNone/>
              <a:defRPr sz="1828" b="1"/>
            </a:lvl3pPr>
            <a:lvl4pPr marL="1371460" indent="0">
              <a:buNone/>
              <a:defRPr sz="1617" b="1"/>
            </a:lvl4pPr>
            <a:lvl5pPr marL="1828613" indent="0">
              <a:buNone/>
              <a:defRPr sz="1617" b="1"/>
            </a:lvl5pPr>
            <a:lvl6pPr marL="2285766" indent="0">
              <a:buNone/>
              <a:defRPr sz="1617" b="1"/>
            </a:lvl6pPr>
            <a:lvl7pPr marL="2742920" indent="0">
              <a:buNone/>
              <a:defRPr sz="1617" b="1"/>
            </a:lvl7pPr>
            <a:lvl8pPr marL="3200072" indent="0">
              <a:buNone/>
              <a:defRPr sz="1617" b="1"/>
            </a:lvl8pPr>
            <a:lvl9pPr marL="3657226" indent="0">
              <a:buNone/>
              <a:defRPr sz="161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391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  <a:lvl6pPr>
              <a:defRPr sz="1617"/>
            </a:lvl6pPr>
            <a:lvl7pPr>
              <a:defRPr sz="1617"/>
            </a:lvl7pPr>
            <a:lvl8pPr>
              <a:defRPr sz="1617"/>
            </a:lvl8pPr>
            <a:lvl9pPr>
              <a:defRPr sz="161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DA97B-7372-1644-801D-2F0DE4ABB0C0}" type="datetime1">
              <a:rPr lang="en-IE" smtClean="0"/>
              <a:t>02/03/2019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30BDC-DDEA-45ED-9C1A-2E3C8CAB11AA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0950678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A053C-7D05-9D41-885C-EFB763EDBA14}" type="datetime1">
              <a:rPr lang="en-IE" smtClean="0"/>
              <a:t>02/03/2019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477F-AE17-4E92-8D88-FA0D9A71048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63583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6AD99-0933-354C-A4E3-5E0F3FF9B22B}" type="datetime1">
              <a:rPr lang="en-IE" smtClean="0"/>
              <a:t>02/03/2019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4E5FB-99F7-4DF9-8522-A9EC2BC56375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0954796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34"/>
            </a:lvl1pPr>
            <a:lvl2pPr>
              <a:defRPr sz="2812"/>
            </a:lvl2pPr>
            <a:lvl3pPr>
              <a:defRPr sz="2391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406"/>
            </a:lvl1pPr>
            <a:lvl2pPr marL="457154" indent="0">
              <a:buNone/>
              <a:defRPr sz="1195"/>
            </a:lvl2pPr>
            <a:lvl3pPr marL="914306" indent="0">
              <a:buNone/>
              <a:defRPr sz="984"/>
            </a:lvl3pPr>
            <a:lvl4pPr marL="1371460" indent="0">
              <a:buNone/>
              <a:defRPr sz="914"/>
            </a:lvl4pPr>
            <a:lvl5pPr marL="1828613" indent="0">
              <a:buNone/>
              <a:defRPr sz="914"/>
            </a:lvl5pPr>
            <a:lvl6pPr marL="2285766" indent="0">
              <a:buNone/>
              <a:defRPr sz="914"/>
            </a:lvl6pPr>
            <a:lvl7pPr marL="2742920" indent="0">
              <a:buNone/>
              <a:defRPr sz="914"/>
            </a:lvl7pPr>
            <a:lvl8pPr marL="3200072" indent="0">
              <a:buNone/>
              <a:defRPr sz="914"/>
            </a:lvl8pPr>
            <a:lvl9pPr marL="3657226" indent="0">
              <a:buNone/>
              <a:defRPr sz="9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9D910-899F-A04F-BF3E-BA115C196345}" type="datetime1">
              <a:rPr lang="en-IE" smtClean="0"/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AD736-8540-41C5-8B85-3EE2FA45DE7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8575706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34"/>
            </a:lvl1pPr>
            <a:lvl2pPr marL="457154" indent="0">
              <a:buNone/>
              <a:defRPr sz="2812"/>
            </a:lvl2pPr>
            <a:lvl3pPr marL="914306" indent="0">
              <a:buNone/>
              <a:defRPr sz="2391"/>
            </a:lvl3pPr>
            <a:lvl4pPr marL="1371460" indent="0">
              <a:buNone/>
              <a:defRPr sz="1969"/>
            </a:lvl4pPr>
            <a:lvl5pPr marL="1828613" indent="0">
              <a:buNone/>
              <a:defRPr sz="1969"/>
            </a:lvl5pPr>
            <a:lvl6pPr marL="2285766" indent="0">
              <a:buNone/>
              <a:defRPr sz="1969"/>
            </a:lvl6pPr>
            <a:lvl7pPr marL="2742920" indent="0">
              <a:buNone/>
              <a:defRPr sz="1969"/>
            </a:lvl7pPr>
            <a:lvl8pPr marL="3200072" indent="0">
              <a:buNone/>
              <a:defRPr sz="1969"/>
            </a:lvl8pPr>
            <a:lvl9pPr marL="3657226" indent="0">
              <a:buNone/>
              <a:defRPr sz="1969"/>
            </a:lvl9pPr>
          </a:lstStyle>
          <a:p>
            <a:pPr lvl="0"/>
            <a:r>
              <a:rPr lang="en-US" noProof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6"/>
            </a:lvl1pPr>
            <a:lvl2pPr marL="457154" indent="0">
              <a:buNone/>
              <a:defRPr sz="1195"/>
            </a:lvl2pPr>
            <a:lvl3pPr marL="914306" indent="0">
              <a:buNone/>
              <a:defRPr sz="984"/>
            </a:lvl3pPr>
            <a:lvl4pPr marL="1371460" indent="0">
              <a:buNone/>
              <a:defRPr sz="914"/>
            </a:lvl4pPr>
            <a:lvl5pPr marL="1828613" indent="0">
              <a:buNone/>
              <a:defRPr sz="914"/>
            </a:lvl5pPr>
            <a:lvl6pPr marL="2285766" indent="0">
              <a:buNone/>
              <a:defRPr sz="914"/>
            </a:lvl6pPr>
            <a:lvl7pPr marL="2742920" indent="0">
              <a:buNone/>
              <a:defRPr sz="914"/>
            </a:lvl7pPr>
            <a:lvl8pPr marL="3200072" indent="0">
              <a:buNone/>
              <a:defRPr sz="914"/>
            </a:lvl8pPr>
            <a:lvl9pPr marL="3657226" indent="0">
              <a:buNone/>
              <a:defRPr sz="9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EF97A-9231-C44E-BF21-A9DBE76A1C03}" type="datetime1">
              <a:rPr lang="en-IE" smtClean="0"/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DC5E9-7941-46B5-9986-B71BD2D8EDA6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4850226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B025C-C605-3145-8A36-273864670E2C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0FA44-7B79-44E4-9996-B189950CFE97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1030098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70884" y="390527"/>
            <a:ext cx="3901016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7834" y="390527"/>
            <a:ext cx="11499850" cy="8321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63F88-D8FC-B34A-A2BD-7692230BB10D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EC47-0B48-410C-90B9-83EC060CFF6C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1645542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E2D33-02D2-C648-A18E-1FEF7B5CE779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5E162-BD52-448B-B77D-84FA175F8307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725467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B7703-6D20-0547-A9FA-25318334801C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C647D-C4EE-4B8D-8553-96F57ADA308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23701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8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 marL="914306" indent="0"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 marL="137146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 marL="1828613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  <a:lvl6pPr marL="2285766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6pPr>
            <a:lvl7pPr marL="274292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7pPr>
            <a:lvl8pPr marL="3200072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8pPr>
            <a:lvl9pPr marL="3657226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3D56D-9D15-2248-AAA1-AA70562AB0DE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3C805-BDA0-4EBB-B1B0-8363C57F14A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038326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7833" y="2276477"/>
            <a:ext cx="7700434" cy="6435725"/>
          </a:xfrm>
        </p:spPr>
        <p:txBody>
          <a:bodyPr/>
          <a:lstStyle>
            <a:lvl1pPr>
              <a:defRPr sz="2812"/>
            </a:lvl1pPr>
            <a:lvl2pPr>
              <a:defRPr sz="2391"/>
            </a:lvl2pPr>
            <a:lvl3pPr>
              <a:defRPr sz="1969"/>
            </a:lvl3pPr>
            <a:lvl4pPr>
              <a:defRPr sz="1828"/>
            </a:lvl4pPr>
            <a:lvl5pPr>
              <a:defRPr sz="1828"/>
            </a:lvl5pPr>
            <a:lvl6pPr>
              <a:defRPr sz="1828"/>
            </a:lvl6pPr>
            <a:lvl7pPr>
              <a:defRPr sz="1828"/>
            </a:lvl7pPr>
            <a:lvl8pPr>
              <a:defRPr sz="1828"/>
            </a:lvl8pPr>
            <a:lvl9pPr>
              <a:defRPr sz="182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1468" y="2276477"/>
            <a:ext cx="7700434" cy="6435725"/>
          </a:xfrm>
        </p:spPr>
        <p:txBody>
          <a:bodyPr/>
          <a:lstStyle>
            <a:lvl1pPr>
              <a:defRPr sz="2812"/>
            </a:lvl1pPr>
            <a:lvl2pPr>
              <a:defRPr sz="2391"/>
            </a:lvl2pPr>
            <a:lvl3pPr>
              <a:defRPr sz="1969"/>
            </a:lvl3pPr>
            <a:lvl4pPr>
              <a:defRPr sz="1828"/>
            </a:lvl4pPr>
            <a:lvl5pPr>
              <a:defRPr sz="1828"/>
            </a:lvl5pPr>
            <a:lvl6pPr>
              <a:defRPr sz="1828"/>
            </a:lvl6pPr>
            <a:lvl7pPr>
              <a:defRPr sz="1828"/>
            </a:lvl7pPr>
            <a:lvl8pPr>
              <a:defRPr sz="1828"/>
            </a:lvl8pPr>
            <a:lvl9pPr>
              <a:defRPr sz="182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BA0A7-760C-7F40-BDF0-8F01E64DC7E2}" type="datetime1">
              <a:rPr lang="en-IE" smtClean="0"/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9FD8-CA2B-4671-8DBC-E915F3B58ED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886062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7154" indent="0">
              <a:buNone/>
              <a:defRPr sz="1969" b="1"/>
            </a:lvl2pPr>
            <a:lvl3pPr marL="914306" indent="0">
              <a:buNone/>
              <a:defRPr sz="1828" b="1"/>
            </a:lvl3pPr>
            <a:lvl4pPr marL="1371460" indent="0">
              <a:buNone/>
              <a:defRPr sz="1617" b="1"/>
            </a:lvl4pPr>
            <a:lvl5pPr marL="1828613" indent="0">
              <a:buNone/>
              <a:defRPr sz="1617" b="1"/>
            </a:lvl5pPr>
            <a:lvl6pPr marL="2285766" indent="0">
              <a:buNone/>
              <a:defRPr sz="1617" b="1"/>
            </a:lvl6pPr>
            <a:lvl7pPr marL="2742920" indent="0">
              <a:buNone/>
              <a:defRPr sz="1617" b="1"/>
            </a:lvl7pPr>
            <a:lvl8pPr marL="3200072" indent="0">
              <a:buNone/>
              <a:defRPr sz="1617" b="1"/>
            </a:lvl8pPr>
            <a:lvl9pPr marL="3657226" indent="0">
              <a:buNone/>
              <a:defRPr sz="161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391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  <a:lvl6pPr>
              <a:defRPr sz="1617"/>
            </a:lvl6pPr>
            <a:lvl7pPr>
              <a:defRPr sz="1617"/>
            </a:lvl7pPr>
            <a:lvl8pPr>
              <a:defRPr sz="1617"/>
            </a:lvl8pPr>
            <a:lvl9pPr>
              <a:defRPr sz="161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7154" indent="0">
              <a:buNone/>
              <a:defRPr sz="1969" b="1"/>
            </a:lvl2pPr>
            <a:lvl3pPr marL="914306" indent="0">
              <a:buNone/>
              <a:defRPr sz="1828" b="1"/>
            </a:lvl3pPr>
            <a:lvl4pPr marL="1371460" indent="0">
              <a:buNone/>
              <a:defRPr sz="1617" b="1"/>
            </a:lvl4pPr>
            <a:lvl5pPr marL="1828613" indent="0">
              <a:buNone/>
              <a:defRPr sz="1617" b="1"/>
            </a:lvl5pPr>
            <a:lvl6pPr marL="2285766" indent="0">
              <a:buNone/>
              <a:defRPr sz="1617" b="1"/>
            </a:lvl6pPr>
            <a:lvl7pPr marL="2742920" indent="0">
              <a:buNone/>
              <a:defRPr sz="1617" b="1"/>
            </a:lvl7pPr>
            <a:lvl8pPr marL="3200072" indent="0">
              <a:buNone/>
              <a:defRPr sz="1617" b="1"/>
            </a:lvl8pPr>
            <a:lvl9pPr marL="3657226" indent="0">
              <a:buNone/>
              <a:defRPr sz="161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391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  <a:lvl6pPr>
              <a:defRPr sz="1617"/>
            </a:lvl6pPr>
            <a:lvl7pPr>
              <a:defRPr sz="1617"/>
            </a:lvl7pPr>
            <a:lvl8pPr>
              <a:defRPr sz="1617"/>
            </a:lvl8pPr>
            <a:lvl9pPr>
              <a:defRPr sz="161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31502-B8DE-804D-89C8-D3E9E47D2489}" type="datetime1">
              <a:rPr lang="en-IE" smtClean="0"/>
              <a:t>02/03/2019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30BDC-DDEA-45ED-9C1A-2E3C8CAB11AA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2519914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B0A52-F48A-A448-A206-E41356CC9E77}" type="datetime1">
              <a:rPr lang="en-IE" smtClean="0"/>
              <a:t>02/03/2019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477F-AE17-4E92-8D88-FA0D9A71048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0869619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5B9C3-E175-C54C-B87D-3DBB79D08A9B}" type="datetime1">
              <a:rPr lang="en-IE" smtClean="0"/>
              <a:t>02/03/2019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4E5FB-99F7-4DF9-8522-A9EC2BC56375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4275642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34"/>
            </a:lvl1pPr>
            <a:lvl2pPr>
              <a:defRPr sz="2812"/>
            </a:lvl2pPr>
            <a:lvl3pPr>
              <a:defRPr sz="2391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406"/>
            </a:lvl1pPr>
            <a:lvl2pPr marL="457154" indent="0">
              <a:buNone/>
              <a:defRPr sz="1195"/>
            </a:lvl2pPr>
            <a:lvl3pPr marL="914306" indent="0">
              <a:buNone/>
              <a:defRPr sz="984"/>
            </a:lvl3pPr>
            <a:lvl4pPr marL="1371460" indent="0">
              <a:buNone/>
              <a:defRPr sz="914"/>
            </a:lvl4pPr>
            <a:lvl5pPr marL="1828613" indent="0">
              <a:buNone/>
              <a:defRPr sz="914"/>
            </a:lvl5pPr>
            <a:lvl6pPr marL="2285766" indent="0">
              <a:buNone/>
              <a:defRPr sz="914"/>
            </a:lvl6pPr>
            <a:lvl7pPr marL="2742920" indent="0">
              <a:buNone/>
              <a:defRPr sz="914"/>
            </a:lvl7pPr>
            <a:lvl8pPr marL="3200072" indent="0">
              <a:buNone/>
              <a:defRPr sz="914"/>
            </a:lvl8pPr>
            <a:lvl9pPr marL="3657226" indent="0">
              <a:buNone/>
              <a:defRPr sz="9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BE66C-54B6-B54F-AE8E-1E81DC44F7C6}" type="datetime1">
              <a:rPr lang="en-IE" smtClean="0"/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AD736-8540-41C5-8B85-3EE2FA45DE7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1508110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34"/>
            </a:lvl1pPr>
            <a:lvl2pPr marL="457154" indent="0">
              <a:buNone/>
              <a:defRPr sz="2812"/>
            </a:lvl2pPr>
            <a:lvl3pPr marL="914306" indent="0">
              <a:buNone/>
              <a:defRPr sz="2391"/>
            </a:lvl3pPr>
            <a:lvl4pPr marL="1371460" indent="0">
              <a:buNone/>
              <a:defRPr sz="1969"/>
            </a:lvl4pPr>
            <a:lvl5pPr marL="1828613" indent="0">
              <a:buNone/>
              <a:defRPr sz="1969"/>
            </a:lvl5pPr>
            <a:lvl6pPr marL="2285766" indent="0">
              <a:buNone/>
              <a:defRPr sz="1969"/>
            </a:lvl6pPr>
            <a:lvl7pPr marL="2742920" indent="0">
              <a:buNone/>
              <a:defRPr sz="1969"/>
            </a:lvl7pPr>
            <a:lvl8pPr marL="3200072" indent="0">
              <a:buNone/>
              <a:defRPr sz="1969"/>
            </a:lvl8pPr>
            <a:lvl9pPr marL="3657226" indent="0">
              <a:buNone/>
              <a:defRPr sz="1969"/>
            </a:lvl9pPr>
          </a:lstStyle>
          <a:p>
            <a:pPr lvl="0"/>
            <a:r>
              <a:rPr lang="en-US" noProof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6"/>
            </a:lvl1pPr>
            <a:lvl2pPr marL="457154" indent="0">
              <a:buNone/>
              <a:defRPr sz="1195"/>
            </a:lvl2pPr>
            <a:lvl3pPr marL="914306" indent="0">
              <a:buNone/>
              <a:defRPr sz="984"/>
            </a:lvl3pPr>
            <a:lvl4pPr marL="1371460" indent="0">
              <a:buNone/>
              <a:defRPr sz="914"/>
            </a:lvl4pPr>
            <a:lvl5pPr marL="1828613" indent="0">
              <a:buNone/>
              <a:defRPr sz="914"/>
            </a:lvl5pPr>
            <a:lvl6pPr marL="2285766" indent="0">
              <a:buNone/>
              <a:defRPr sz="914"/>
            </a:lvl6pPr>
            <a:lvl7pPr marL="2742920" indent="0">
              <a:buNone/>
              <a:defRPr sz="914"/>
            </a:lvl7pPr>
            <a:lvl8pPr marL="3200072" indent="0">
              <a:buNone/>
              <a:defRPr sz="914"/>
            </a:lvl8pPr>
            <a:lvl9pPr marL="3657226" indent="0">
              <a:buNone/>
              <a:defRPr sz="9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8616E-A1EB-ED41-B502-22EAC7C8181B}" type="datetime1">
              <a:rPr lang="en-IE" smtClean="0"/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DC5E9-7941-46B5-9986-B71BD2D8EDA6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42610270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042C72-F1E3-BF43-BD82-C03961D74FEF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0FA44-7B79-44E4-9996-B189950CFE97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9555302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70884" y="390527"/>
            <a:ext cx="3901016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7834" y="390527"/>
            <a:ext cx="11499850" cy="8321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385EE-150C-8140-AABD-AC9DEA6D7980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EC47-0B48-410C-90B9-83EC060CFF6C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859776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16C5AB-35C8-A544-8F49-A095DF856714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1B040-A1A9-874A-8256-F9B029ACC9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8800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1F587-B5DF-1B47-8C47-86EBE3329EEE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CB5973-7E57-AE49-9493-0ADC07D206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7662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89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6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5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4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3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2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1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53742C-04C7-1545-A0DA-93132908AECE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39D0EC-7EFA-5E4B-985C-87501E4E84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1408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1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1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A0BB80-DEBA-DD42-8942-A4E5347B378C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5441D9-C937-2A48-B6EB-1C9F76DC77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0534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93" indent="0">
              <a:buNone/>
              <a:defRPr sz="2000" b="1"/>
            </a:lvl2pPr>
            <a:lvl3pPr marL="913790" indent="0">
              <a:buNone/>
              <a:defRPr sz="1800" b="1"/>
            </a:lvl3pPr>
            <a:lvl4pPr marL="1370690" indent="0">
              <a:buNone/>
              <a:defRPr sz="1600" b="1"/>
            </a:lvl4pPr>
            <a:lvl5pPr marL="1827585" indent="0">
              <a:buNone/>
              <a:defRPr sz="1600" b="1"/>
            </a:lvl5pPr>
            <a:lvl6pPr marL="2284479" indent="0">
              <a:buNone/>
              <a:defRPr sz="1600" b="1"/>
            </a:lvl6pPr>
            <a:lvl7pPr marL="2741378" indent="0">
              <a:buNone/>
              <a:defRPr sz="1600" b="1"/>
            </a:lvl7pPr>
            <a:lvl8pPr marL="3198268" indent="0">
              <a:buNone/>
              <a:defRPr sz="1600" b="1"/>
            </a:lvl8pPr>
            <a:lvl9pPr marL="365516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893" indent="0">
              <a:buNone/>
              <a:defRPr sz="2000" b="1"/>
            </a:lvl2pPr>
            <a:lvl3pPr marL="913790" indent="0">
              <a:buNone/>
              <a:defRPr sz="1800" b="1"/>
            </a:lvl3pPr>
            <a:lvl4pPr marL="1370690" indent="0">
              <a:buNone/>
              <a:defRPr sz="1600" b="1"/>
            </a:lvl4pPr>
            <a:lvl5pPr marL="1827585" indent="0">
              <a:buNone/>
              <a:defRPr sz="1600" b="1"/>
            </a:lvl5pPr>
            <a:lvl6pPr marL="2284479" indent="0">
              <a:buNone/>
              <a:defRPr sz="1600" b="1"/>
            </a:lvl6pPr>
            <a:lvl7pPr marL="2741378" indent="0">
              <a:buNone/>
              <a:defRPr sz="1600" b="1"/>
            </a:lvl7pPr>
            <a:lvl8pPr marL="3198268" indent="0">
              <a:buNone/>
              <a:defRPr sz="1600" b="1"/>
            </a:lvl8pPr>
            <a:lvl9pPr marL="365516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CCE378-7F11-F640-B234-9A2475E56590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72363B-E734-8B47-BDE5-685031AB48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60197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A33BBA-E3B2-714F-80B7-1896DB468F14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128112-6976-5744-A22E-F308DF8169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73669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5A3723-FF07-6B44-A3EB-9404C5350783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9BA77-37C9-7440-9E03-3B343F2126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7309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893" indent="0">
              <a:buNone/>
              <a:defRPr sz="1200"/>
            </a:lvl2pPr>
            <a:lvl3pPr marL="913790" indent="0">
              <a:buNone/>
              <a:defRPr sz="1000"/>
            </a:lvl3pPr>
            <a:lvl4pPr marL="1370690" indent="0">
              <a:buNone/>
              <a:defRPr sz="900"/>
            </a:lvl4pPr>
            <a:lvl5pPr marL="1827585" indent="0">
              <a:buNone/>
              <a:defRPr sz="900"/>
            </a:lvl5pPr>
            <a:lvl6pPr marL="2284479" indent="0">
              <a:buNone/>
              <a:defRPr sz="900"/>
            </a:lvl6pPr>
            <a:lvl7pPr marL="2741378" indent="0">
              <a:buNone/>
              <a:defRPr sz="900"/>
            </a:lvl7pPr>
            <a:lvl8pPr marL="3198268" indent="0">
              <a:buNone/>
              <a:defRPr sz="900"/>
            </a:lvl8pPr>
            <a:lvl9pPr marL="365516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870C90-FF21-C644-B55D-B48BB5662AAE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4D0F53-A039-A243-BD77-07C63CD2B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3856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893" indent="0">
              <a:buNone/>
              <a:defRPr sz="2800"/>
            </a:lvl2pPr>
            <a:lvl3pPr marL="913790" indent="0">
              <a:buNone/>
              <a:defRPr sz="2400"/>
            </a:lvl3pPr>
            <a:lvl4pPr marL="1370690" indent="0">
              <a:buNone/>
              <a:defRPr sz="2000"/>
            </a:lvl4pPr>
            <a:lvl5pPr marL="1827585" indent="0">
              <a:buNone/>
              <a:defRPr sz="2000"/>
            </a:lvl5pPr>
            <a:lvl6pPr marL="2284479" indent="0">
              <a:buNone/>
              <a:defRPr sz="2000"/>
            </a:lvl6pPr>
            <a:lvl7pPr marL="2741378" indent="0">
              <a:buNone/>
              <a:defRPr sz="2000"/>
            </a:lvl7pPr>
            <a:lvl8pPr marL="3198268" indent="0">
              <a:buNone/>
              <a:defRPr sz="2000"/>
            </a:lvl8pPr>
            <a:lvl9pPr marL="365516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893" indent="0">
              <a:buNone/>
              <a:defRPr sz="1200"/>
            </a:lvl2pPr>
            <a:lvl3pPr marL="913790" indent="0">
              <a:buNone/>
              <a:defRPr sz="1000"/>
            </a:lvl3pPr>
            <a:lvl4pPr marL="1370690" indent="0">
              <a:buNone/>
              <a:defRPr sz="900"/>
            </a:lvl4pPr>
            <a:lvl5pPr marL="1827585" indent="0">
              <a:buNone/>
              <a:defRPr sz="900"/>
            </a:lvl5pPr>
            <a:lvl6pPr marL="2284479" indent="0">
              <a:buNone/>
              <a:defRPr sz="900"/>
            </a:lvl6pPr>
            <a:lvl7pPr marL="2741378" indent="0">
              <a:buNone/>
              <a:defRPr sz="900"/>
            </a:lvl7pPr>
            <a:lvl8pPr marL="3198268" indent="0">
              <a:buNone/>
              <a:defRPr sz="900"/>
            </a:lvl8pPr>
            <a:lvl9pPr marL="365516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0A61C4-E8F2-4C4B-B327-8DBFA98298CF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153319-9D6F-1244-A88D-E85DAB38EB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2688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3E624-C801-EC45-B962-96451D8BBBD9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9864BA-451A-4D45-93B8-D44F2366F1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2914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2"/>
            <a:ext cx="27432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2"/>
            <a:ext cx="80264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B3E0FA-D744-3F44-9577-CD473F9DF3DA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C45C31-B5F4-2D41-BCB8-01F321322F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68632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6C5AB-35C8-A544-8F49-A095DF856714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1B040-A1A9-874A-8256-F9B029ACC94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282299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1F587-B5DF-1B47-8C47-86EBE3329EEE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CB5973-7E57-AE49-9493-0ADC07D2061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0797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3742C-04C7-1545-A0DA-93132908AECE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9D0EC-7EFA-5E4B-985C-87501E4E843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65983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0BB80-DEBA-DD42-8942-A4E5347B378C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41D9-C937-2A48-B6EB-1C9F76DC776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5054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CE378-7F11-F640-B234-9A2475E56590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2363B-E734-8B47-BDE5-685031AB489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94232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33BBA-E3B2-714F-80B7-1896DB468F14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28112-6976-5744-A22E-F308DF81698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4693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A3723-FF07-6B44-A3EB-9404C5350783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D9BA77-37C9-7440-9E03-3B343F2126F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91784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70C90-FF21-C644-B55D-B48BB5662AAE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D0F53-A039-A243-BD77-07C63CD2BF1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44848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61C4-E8F2-4C4B-B327-8DBFA98298CF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53319-9D6F-1244-A88D-E85DAB38EB5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4373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3E624-C801-EC45-B962-96451D8BBBD9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864BA-451A-4D45-93B8-D44F2366F1E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9292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E0FA-D744-3F44-9577-CD473F9DF3DA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45C31-B5F4-2D41-BCB8-01F321322FF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4109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2D625-3B0C-4031-8EE4-5DB1B61E8E42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5E162-BD52-448B-B77D-84FA175F8307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0399169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EF873-F662-4AF3-9239-70211B32AC26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C647D-C4EE-4B8D-8553-96F57ADA308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40401893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008" b="1" cap="all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969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1828">
                <a:solidFill>
                  <a:schemeClr val="tx1">
                    <a:tint val="75000"/>
                  </a:schemeClr>
                </a:solidFill>
              </a:defRPr>
            </a:lvl2pPr>
            <a:lvl3pPr marL="914306" indent="0">
              <a:buNone/>
              <a:defRPr sz="1617">
                <a:solidFill>
                  <a:schemeClr val="tx1">
                    <a:tint val="75000"/>
                  </a:schemeClr>
                </a:solidFill>
              </a:defRPr>
            </a:lvl3pPr>
            <a:lvl4pPr marL="137146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4pPr>
            <a:lvl5pPr marL="1828613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5pPr>
            <a:lvl6pPr marL="2285766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6pPr>
            <a:lvl7pPr marL="274292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7pPr>
            <a:lvl8pPr marL="3200072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8pPr>
            <a:lvl9pPr marL="3657226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F383E-E326-46E2-A701-9B1032313CDF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3C805-BDA0-4EBB-B1B0-8363C57F14A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731224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7833" y="2276477"/>
            <a:ext cx="7700434" cy="6435725"/>
          </a:xfrm>
        </p:spPr>
        <p:txBody>
          <a:bodyPr/>
          <a:lstStyle>
            <a:lvl1pPr>
              <a:defRPr sz="2812"/>
            </a:lvl1pPr>
            <a:lvl2pPr>
              <a:defRPr sz="2391"/>
            </a:lvl2pPr>
            <a:lvl3pPr>
              <a:defRPr sz="1969"/>
            </a:lvl3pPr>
            <a:lvl4pPr>
              <a:defRPr sz="1828"/>
            </a:lvl4pPr>
            <a:lvl5pPr>
              <a:defRPr sz="1828"/>
            </a:lvl5pPr>
            <a:lvl6pPr>
              <a:defRPr sz="1828"/>
            </a:lvl6pPr>
            <a:lvl7pPr>
              <a:defRPr sz="1828"/>
            </a:lvl7pPr>
            <a:lvl8pPr>
              <a:defRPr sz="1828"/>
            </a:lvl8pPr>
            <a:lvl9pPr>
              <a:defRPr sz="182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771468" y="2276477"/>
            <a:ext cx="7700434" cy="6435725"/>
          </a:xfrm>
        </p:spPr>
        <p:txBody>
          <a:bodyPr/>
          <a:lstStyle>
            <a:lvl1pPr>
              <a:defRPr sz="2812"/>
            </a:lvl1pPr>
            <a:lvl2pPr>
              <a:defRPr sz="2391"/>
            </a:lvl2pPr>
            <a:lvl3pPr>
              <a:defRPr sz="1969"/>
            </a:lvl3pPr>
            <a:lvl4pPr>
              <a:defRPr sz="1828"/>
            </a:lvl4pPr>
            <a:lvl5pPr>
              <a:defRPr sz="1828"/>
            </a:lvl5pPr>
            <a:lvl6pPr>
              <a:defRPr sz="1828"/>
            </a:lvl6pPr>
            <a:lvl7pPr>
              <a:defRPr sz="1828"/>
            </a:lvl7pPr>
            <a:lvl8pPr>
              <a:defRPr sz="1828"/>
            </a:lvl8pPr>
            <a:lvl9pPr>
              <a:defRPr sz="1828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DCC3-4C65-41EC-8870-C265CF4D4735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39FD8-CA2B-4671-8DBC-E915F3B58ED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5349310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7154" indent="0">
              <a:buNone/>
              <a:defRPr sz="1969" b="1"/>
            </a:lvl2pPr>
            <a:lvl3pPr marL="914306" indent="0">
              <a:buNone/>
              <a:defRPr sz="1828" b="1"/>
            </a:lvl3pPr>
            <a:lvl4pPr marL="1371460" indent="0">
              <a:buNone/>
              <a:defRPr sz="1617" b="1"/>
            </a:lvl4pPr>
            <a:lvl5pPr marL="1828613" indent="0">
              <a:buNone/>
              <a:defRPr sz="1617" b="1"/>
            </a:lvl5pPr>
            <a:lvl6pPr marL="2285766" indent="0">
              <a:buNone/>
              <a:defRPr sz="1617" b="1"/>
            </a:lvl6pPr>
            <a:lvl7pPr marL="2742920" indent="0">
              <a:buNone/>
              <a:defRPr sz="1617" b="1"/>
            </a:lvl7pPr>
            <a:lvl8pPr marL="3200072" indent="0">
              <a:buNone/>
              <a:defRPr sz="1617" b="1"/>
            </a:lvl8pPr>
            <a:lvl9pPr marL="3657226" indent="0">
              <a:buNone/>
              <a:defRPr sz="161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917" cy="3951288"/>
          </a:xfrm>
        </p:spPr>
        <p:txBody>
          <a:bodyPr/>
          <a:lstStyle>
            <a:lvl1pPr>
              <a:defRPr sz="2391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  <a:lvl6pPr>
              <a:defRPr sz="1617"/>
            </a:lvl6pPr>
            <a:lvl7pPr>
              <a:defRPr sz="1617"/>
            </a:lvl7pPr>
            <a:lvl8pPr>
              <a:defRPr sz="1617"/>
            </a:lvl8pPr>
            <a:lvl9pPr>
              <a:defRPr sz="161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391" b="1"/>
            </a:lvl1pPr>
            <a:lvl2pPr marL="457154" indent="0">
              <a:buNone/>
              <a:defRPr sz="1969" b="1"/>
            </a:lvl2pPr>
            <a:lvl3pPr marL="914306" indent="0">
              <a:buNone/>
              <a:defRPr sz="1828" b="1"/>
            </a:lvl3pPr>
            <a:lvl4pPr marL="1371460" indent="0">
              <a:buNone/>
              <a:defRPr sz="1617" b="1"/>
            </a:lvl4pPr>
            <a:lvl5pPr marL="1828613" indent="0">
              <a:buNone/>
              <a:defRPr sz="1617" b="1"/>
            </a:lvl5pPr>
            <a:lvl6pPr marL="2285766" indent="0">
              <a:buNone/>
              <a:defRPr sz="1617" b="1"/>
            </a:lvl6pPr>
            <a:lvl7pPr marL="2742920" indent="0">
              <a:buNone/>
              <a:defRPr sz="1617" b="1"/>
            </a:lvl7pPr>
            <a:lvl8pPr marL="3200072" indent="0">
              <a:buNone/>
              <a:defRPr sz="1617" b="1"/>
            </a:lvl8pPr>
            <a:lvl9pPr marL="3657226" indent="0">
              <a:buNone/>
              <a:defRPr sz="161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391"/>
            </a:lvl1pPr>
            <a:lvl2pPr>
              <a:defRPr sz="1969"/>
            </a:lvl2pPr>
            <a:lvl3pPr>
              <a:defRPr sz="1828"/>
            </a:lvl3pPr>
            <a:lvl4pPr>
              <a:defRPr sz="1617"/>
            </a:lvl4pPr>
            <a:lvl5pPr>
              <a:defRPr sz="1617"/>
            </a:lvl5pPr>
            <a:lvl6pPr>
              <a:defRPr sz="1617"/>
            </a:lvl6pPr>
            <a:lvl7pPr>
              <a:defRPr sz="1617"/>
            </a:lvl7pPr>
            <a:lvl8pPr>
              <a:defRPr sz="1617"/>
            </a:lvl8pPr>
            <a:lvl9pPr>
              <a:defRPr sz="161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CB305-CE50-49F3-AEF2-E483468301AB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30BDC-DDEA-45ED-9C1A-2E3C8CAB11AA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2008071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8C89D-668E-4CAB-9D52-453BC73D6501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D477F-AE17-4E92-8D88-FA0D9A71048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8627084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29D05-7456-41BA-8318-40438ABB5C4C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4E5FB-99F7-4DF9-8522-A9EC2BC56375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87660002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6" cy="5853113"/>
          </a:xfrm>
        </p:spPr>
        <p:txBody>
          <a:bodyPr/>
          <a:lstStyle>
            <a:lvl1pPr>
              <a:defRPr sz="3234"/>
            </a:lvl1pPr>
            <a:lvl2pPr>
              <a:defRPr sz="2812"/>
            </a:lvl2pPr>
            <a:lvl3pPr>
              <a:defRPr sz="2391"/>
            </a:lvl3pPr>
            <a:lvl4pPr>
              <a:defRPr sz="1969"/>
            </a:lvl4pPr>
            <a:lvl5pPr>
              <a:defRPr sz="1969"/>
            </a:lvl5pPr>
            <a:lvl6pPr>
              <a:defRPr sz="1969"/>
            </a:lvl6pPr>
            <a:lvl7pPr>
              <a:defRPr sz="1969"/>
            </a:lvl7pPr>
            <a:lvl8pPr>
              <a:defRPr sz="1969"/>
            </a:lvl8pPr>
            <a:lvl9pPr>
              <a:defRPr sz="196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lvl1pPr marL="0" indent="0">
              <a:buNone/>
              <a:defRPr sz="1406"/>
            </a:lvl1pPr>
            <a:lvl2pPr marL="457154" indent="0">
              <a:buNone/>
              <a:defRPr sz="1195"/>
            </a:lvl2pPr>
            <a:lvl3pPr marL="914306" indent="0">
              <a:buNone/>
              <a:defRPr sz="984"/>
            </a:lvl3pPr>
            <a:lvl4pPr marL="1371460" indent="0">
              <a:buNone/>
              <a:defRPr sz="914"/>
            </a:lvl4pPr>
            <a:lvl5pPr marL="1828613" indent="0">
              <a:buNone/>
              <a:defRPr sz="914"/>
            </a:lvl5pPr>
            <a:lvl6pPr marL="2285766" indent="0">
              <a:buNone/>
              <a:defRPr sz="914"/>
            </a:lvl6pPr>
            <a:lvl7pPr marL="2742920" indent="0">
              <a:buNone/>
              <a:defRPr sz="914"/>
            </a:lvl7pPr>
            <a:lvl8pPr marL="3200072" indent="0">
              <a:buNone/>
              <a:defRPr sz="914"/>
            </a:lvl8pPr>
            <a:lvl9pPr marL="3657226" indent="0">
              <a:buNone/>
              <a:defRPr sz="9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EBE82-C07A-48F1-9843-CF43F7D55AC4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AD736-8540-41C5-8B85-3EE2FA45DE79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178650774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1969" b="1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34"/>
            </a:lvl1pPr>
            <a:lvl2pPr marL="457154" indent="0">
              <a:buNone/>
              <a:defRPr sz="2812"/>
            </a:lvl2pPr>
            <a:lvl3pPr marL="914306" indent="0">
              <a:buNone/>
              <a:defRPr sz="2391"/>
            </a:lvl3pPr>
            <a:lvl4pPr marL="1371460" indent="0">
              <a:buNone/>
              <a:defRPr sz="1969"/>
            </a:lvl4pPr>
            <a:lvl5pPr marL="1828613" indent="0">
              <a:buNone/>
              <a:defRPr sz="1969"/>
            </a:lvl5pPr>
            <a:lvl6pPr marL="2285766" indent="0">
              <a:buNone/>
              <a:defRPr sz="1969"/>
            </a:lvl6pPr>
            <a:lvl7pPr marL="2742920" indent="0">
              <a:buNone/>
              <a:defRPr sz="1969"/>
            </a:lvl7pPr>
            <a:lvl8pPr marL="3200072" indent="0">
              <a:buNone/>
              <a:defRPr sz="1969"/>
            </a:lvl8pPr>
            <a:lvl9pPr marL="3657226" indent="0">
              <a:buNone/>
              <a:defRPr sz="1969"/>
            </a:lvl9pPr>
          </a:lstStyle>
          <a:p>
            <a:pPr lvl="0"/>
            <a:r>
              <a:rPr lang="en-US" noProof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406"/>
            </a:lvl1pPr>
            <a:lvl2pPr marL="457154" indent="0">
              <a:buNone/>
              <a:defRPr sz="1195"/>
            </a:lvl2pPr>
            <a:lvl3pPr marL="914306" indent="0">
              <a:buNone/>
              <a:defRPr sz="984"/>
            </a:lvl3pPr>
            <a:lvl4pPr marL="1371460" indent="0">
              <a:buNone/>
              <a:defRPr sz="914"/>
            </a:lvl4pPr>
            <a:lvl5pPr marL="1828613" indent="0">
              <a:buNone/>
              <a:defRPr sz="914"/>
            </a:lvl5pPr>
            <a:lvl6pPr marL="2285766" indent="0">
              <a:buNone/>
              <a:defRPr sz="914"/>
            </a:lvl6pPr>
            <a:lvl7pPr marL="2742920" indent="0">
              <a:buNone/>
              <a:defRPr sz="914"/>
            </a:lvl7pPr>
            <a:lvl8pPr marL="3200072" indent="0">
              <a:buNone/>
              <a:defRPr sz="914"/>
            </a:lvl8pPr>
            <a:lvl9pPr marL="3657226" indent="0">
              <a:buNone/>
              <a:defRPr sz="914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41789-DEF6-4862-A165-2EB4262F20AA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DC5E9-7941-46B5-9986-B71BD2D8EDA6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3194698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2B3CC-6716-4E8C-BEF9-0310ADBA6615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0FA44-7B79-44E4-9996-B189950CFE97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1245273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570884" y="390527"/>
            <a:ext cx="3901016" cy="832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7834" y="390527"/>
            <a:ext cx="11499850" cy="8321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4B18E-C42E-43A0-8069-A222988B5A54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5EC47-0B48-410C-90B9-83EC060CFF6C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322890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34B4A-BFB0-6042-AD2A-566AC1B17BB5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356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0196" y="274588"/>
            <a:ext cx="1097160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0196" y="1600647"/>
            <a:ext cx="10971609" cy="452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196" y="6356821"/>
            <a:ext cx="2844106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195">
                <a:solidFill>
                  <a:schemeClr val="tx1">
                    <a:tint val="75000"/>
                  </a:schemeClr>
                </a:solidFill>
                <a:ea typeface="Heiti SC Light" charset="0"/>
              </a:defRPr>
            </a:lvl1pPr>
          </a:lstStyle>
          <a:p>
            <a:pPr>
              <a:defRPr/>
            </a:pPr>
            <a:fld id="{FBE9F258-1949-FC4F-AAF6-FFDD65FD7C50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700" y="6356821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195">
                <a:solidFill>
                  <a:schemeClr val="tx1">
                    <a:tint val="75000"/>
                  </a:schemeClr>
                </a:solidFill>
                <a:ea typeface="Heiti SC Light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700" y="6356821"/>
            <a:ext cx="2844105" cy="365001"/>
          </a:xfrm>
          <a:prstGeom prst="rect">
            <a:avLst/>
          </a:prstGeom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>
            <a:lvl1pPr algn="r">
              <a:defRPr sz="1195">
                <a:solidFill>
                  <a:srgbClr val="898989"/>
                </a:solidFill>
                <a:ea typeface="Heiti SC Light" charset="0"/>
              </a:defRPr>
            </a:lvl1pPr>
          </a:lstStyle>
          <a:p>
            <a:pPr>
              <a:defRPr/>
            </a:pPr>
            <a:fld id="{388BE92B-26D3-4490-9FA1-86F98B48334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751800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sldNum="0" hdr="0" dt="0"/>
  <p:txStyles>
    <p:titleStyle>
      <a:lvl1pPr algn="ctr" defTabSz="914145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2pPr>
      <a:lvl3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3pPr>
      <a:lvl4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4pPr>
      <a:lvl5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5pPr>
      <a:lvl6pPr marL="321457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6pPr>
      <a:lvl7pPr marL="642915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7pPr>
      <a:lvl8pPr marL="964372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8pPr>
      <a:lvl9pPr marL="1285829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665" indent="-342665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42254" indent="-284624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12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1" kern="1200">
          <a:solidFill>
            <a:schemeClr val="tx1"/>
          </a:solidFill>
          <a:latin typeface="+mn-lt"/>
          <a:ea typeface="+mn-ea"/>
          <a:cs typeface="+mn-cs"/>
        </a:defRPr>
      </a:lvl3pPr>
      <a:lvl4pPr marL="159947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3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6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0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02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2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0196" y="274588"/>
            <a:ext cx="1097160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0196" y="1600647"/>
            <a:ext cx="10971609" cy="452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196" y="6356821"/>
            <a:ext cx="2844106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195">
                <a:solidFill>
                  <a:schemeClr val="tx1">
                    <a:tint val="75000"/>
                  </a:schemeClr>
                </a:solidFill>
                <a:ea typeface="Heiti SC Light" charset="0"/>
              </a:defRPr>
            </a:lvl1pPr>
          </a:lstStyle>
          <a:p>
            <a:pPr>
              <a:defRPr/>
            </a:pPr>
            <a:fld id="{2A10520D-2FEF-084F-99E4-49328224684E}" type="datetime1">
              <a:rPr lang="en-IE" smtClean="0"/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700" y="6356821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195">
                <a:solidFill>
                  <a:schemeClr val="tx1">
                    <a:tint val="75000"/>
                  </a:schemeClr>
                </a:solidFill>
                <a:ea typeface="Heiti SC Light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700" y="6356821"/>
            <a:ext cx="2844105" cy="365001"/>
          </a:xfrm>
          <a:prstGeom prst="rect">
            <a:avLst/>
          </a:prstGeom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>
            <a:lvl1pPr algn="r">
              <a:defRPr sz="1195">
                <a:solidFill>
                  <a:srgbClr val="898989"/>
                </a:solidFill>
                <a:ea typeface="Heiti SC Light" charset="0"/>
              </a:defRPr>
            </a:lvl1pPr>
          </a:lstStyle>
          <a:p>
            <a:pPr>
              <a:defRPr/>
            </a:pPr>
            <a:fld id="{388BE92B-26D3-4490-9FA1-86F98B48334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320322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hf sldNum="0" hdr="0" dt="0"/>
  <p:txStyles>
    <p:titleStyle>
      <a:lvl1pPr algn="ctr" defTabSz="914145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2pPr>
      <a:lvl3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3pPr>
      <a:lvl4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4pPr>
      <a:lvl5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5pPr>
      <a:lvl6pPr marL="321457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6pPr>
      <a:lvl7pPr marL="642915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7pPr>
      <a:lvl8pPr marL="964372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8pPr>
      <a:lvl9pPr marL="1285829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665" indent="-342665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42254" indent="-284624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12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1" kern="1200">
          <a:solidFill>
            <a:schemeClr val="tx1"/>
          </a:solidFill>
          <a:latin typeface="+mn-lt"/>
          <a:ea typeface="+mn-ea"/>
          <a:cs typeface="+mn-cs"/>
        </a:defRPr>
      </a:lvl3pPr>
      <a:lvl4pPr marL="159947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3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6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0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02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2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78" tIns="45690" rIns="91378" bIns="456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14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78" tIns="45690" rIns="91378" bIns="45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Directorate of Education and Employer Partnerships</a:t>
            </a:r>
          </a:p>
          <a:p>
            <a:pPr lvl="4"/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09600" y="6356364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78" tIns="45690" rIns="91378" bIns="4569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C336AD65-CC8E-E441-B118-583DD487CA2B}" type="datetime1">
              <a:rPr lang="en-IE" altLang="en-US" smtClean="0"/>
              <a:t>02/03/2019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165601" y="6356364"/>
            <a:ext cx="3860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78" tIns="45690" rIns="91378" bIns="4569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737600" y="6356364"/>
            <a:ext cx="284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378" tIns="45690" rIns="91378" bIns="4569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7518900-4751-F740-BB54-E4E74F18FD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51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hf sldNum="0" hdr="0" dt="0"/>
  <p:txStyles>
    <p:titleStyle>
      <a:lvl1pPr algn="ctr" defTabSz="45689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68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68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68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689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6893" algn="ctr" defTabSz="45689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3790" algn="ctr" defTabSz="45689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0690" algn="ctr" defTabSz="45689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7585" algn="ctr" defTabSz="45689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675" indent="-342675" algn="l" defTabSz="45689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456" indent="-285561" algn="l" defTabSz="45689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2236" indent="-228446" algn="l" defTabSz="45689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9134" indent="-228446" algn="l" defTabSz="45689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6035" indent="-228446" algn="l" defTabSz="45689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2931" indent="-228446" algn="l" defTabSz="4568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824" indent="-228446" algn="l" defTabSz="4568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722" indent="-228446" algn="l" defTabSz="4568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614" indent="-228446" algn="l" defTabSz="45689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893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90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690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585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479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378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268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169" algn="l" defTabSz="4568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34B4A-BFB0-6042-AD2A-566AC1B17BB5}" type="datetime1">
              <a:rPr lang="en-IE" smtClean="0"/>
              <a:t>02/03/2019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DC886-25B9-4226-A6A2-D74B51EF85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61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0196" y="274588"/>
            <a:ext cx="1097160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E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0196" y="1600647"/>
            <a:ext cx="10971609" cy="4525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0039" tIns="65020" rIns="130039" bIns="650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E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0196" y="6356821"/>
            <a:ext cx="2844106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195">
                <a:solidFill>
                  <a:schemeClr val="tx1">
                    <a:tint val="75000"/>
                  </a:schemeClr>
                </a:solidFill>
                <a:ea typeface="Heiti SC Light" charset="0"/>
              </a:defRPr>
            </a:lvl1pPr>
          </a:lstStyle>
          <a:p>
            <a:pPr>
              <a:defRPr/>
            </a:pPr>
            <a:fld id="{1EC0CD63-D154-45AC-B3B2-966D0F9C0319}" type="datetimeFigureOut">
              <a:rPr lang="en-IE"/>
              <a:pPr>
                <a:defRPr/>
              </a:pPr>
              <a:t>02/03/2019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700" y="6356821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195">
                <a:solidFill>
                  <a:schemeClr val="tx1">
                    <a:tint val="75000"/>
                  </a:schemeClr>
                </a:solidFill>
                <a:ea typeface="Heiti SC Light" charset="0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700" y="6356821"/>
            <a:ext cx="2844105" cy="365001"/>
          </a:xfrm>
          <a:prstGeom prst="rect">
            <a:avLst/>
          </a:prstGeom>
        </p:spPr>
        <p:txBody>
          <a:bodyPr vert="horz" wrap="square" lIns="130039" tIns="65020" rIns="130039" bIns="65020" numCol="1" anchor="ctr" anchorCtr="0" compatLnSpc="1">
            <a:prstTxWarp prst="textNoShape">
              <a:avLst/>
            </a:prstTxWarp>
          </a:bodyPr>
          <a:lstStyle>
            <a:lvl1pPr algn="r">
              <a:defRPr sz="1195">
                <a:solidFill>
                  <a:srgbClr val="898989"/>
                </a:solidFill>
                <a:ea typeface="Heiti SC Light" charset="0"/>
              </a:defRPr>
            </a:lvl1pPr>
          </a:lstStyle>
          <a:p>
            <a:pPr>
              <a:defRPr/>
            </a:pPr>
            <a:fld id="{388BE92B-26D3-4490-9FA1-86F98B483340}" type="slidenum">
              <a:rPr lang="en-IE" altLang="en-US"/>
              <a:pPr>
                <a:defRPr/>
              </a:pPr>
              <a:t>‹#›</a:t>
            </a:fld>
            <a:endParaRPr lang="en-IE" altLang="en-US"/>
          </a:p>
        </p:txBody>
      </p:sp>
    </p:spTree>
    <p:extLst>
      <p:ext uri="{BB962C8B-B14F-4D97-AF65-F5344CB8AC3E}">
        <p14:creationId xmlns:p14="http://schemas.microsoft.com/office/powerpoint/2010/main" val="205922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defTabSz="914145" rtl="0" eaLnBrk="1" fontAlgn="base" hangingPunct="1">
        <a:spcBef>
          <a:spcPct val="0"/>
        </a:spcBef>
        <a:spcAft>
          <a:spcPct val="0"/>
        </a:spcAft>
        <a:defRPr sz="443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2pPr>
      <a:lvl3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3pPr>
      <a:lvl4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4pPr>
      <a:lvl5pPr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5pPr>
      <a:lvl6pPr marL="321457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6pPr>
      <a:lvl7pPr marL="642915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7pPr>
      <a:lvl8pPr marL="964372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8pPr>
      <a:lvl9pPr marL="1285829" algn="ctr" defTabSz="914145" rtl="0" eaLnBrk="1" fontAlgn="base" hangingPunct="1">
        <a:spcBef>
          <a:spcPct val="0"/>
        </a:spcBef>
        <a:spcAft>
          <a:spcPct val="0"/>
        </a:spcAft>
        <a:defRPr sz="443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665" indent="-342665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42254" indent="-284624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12" kern="1200">
          <a:solidFill>
            <a:schemeClr val="tx1"/>
          </a:solidFill>
          <a:latin typeface="+mn-lt"/>
          <a:ea typeface="+mn-ea"/>
          <a:cs typeface="+mn-cs"/>
        </a:defRPr>
      </a:lvl2pPr>
      <a:lvl3pPr marL="114184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1" kern="1200">
          <a:solidFill>
            <a:schemeClr val="tx1"/>
          </a:solidFill>
          <a:latin typeface="+mn-lt"/>
          <a:ea typeface="+mn-ea"/>
          <a:cs typeface="+mn-cs"/>
        </a:defRPr>
      </a:lvl3pPr>
      <a:lvl4pPr marL="159947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69" kern="1200">
          <a:solidFill>
            <a:schemeClr val="tx1"/>
          </a:solidFill>
          <a:latin typeface="+mn-lt"/>
          <a:ea typeface="+mn-ea"/>
          <a:cs typeface="+mn-cs"/>
        </a:defRPr>
      </a:lvl4pPr>
      <a:lvl5pPr marL="2057104" indent="-227699" algn="l" defTabSz="914145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69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3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6pPr>
      <a:lvl7pPr marL="2971496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0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8pPr>
      <a:lvl9pPr marL="3885802" indent="-228576" algn="l" defTabSz="914306" rtl="0" eaLnBrk="1" latinLnBrk="0" hangingPunct="1">
        <a:spcBef>
          <a:spcPct val="20000"/>
        </a:spcBef>
        <a:buFont typeface="Arial" pitchFamily="34" charset="0"/>
        <a:buChar char="•"/>
        <a:defRPr sz="19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1430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3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0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200072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6" algn="l" defTabSz="914306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.jfif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1.xml"/><Relationship Id="rId1" Type="http://schemas.openxmlformats.org/officeDocument/2006/relationships/video" Target="https://www.youtube.com/embed/G3uWpMhtGqQ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DE702-A050-45E9-9C12-FD9699BD1654}"/>
              </a:ext>
            </a:extLst>
          </p:cNvPr>
          <p:cNvSpPr txBox="1"/>
          <p:nvPr/>
        </p:nvSpPr>
        <p:spPr>
          <a:xfrm>
            <a:off x="3775102" y="807005"/>
            <a:ext cx="6182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Skills Matter, They Change Lives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0CBDB4-4802-484B-A8DF-11E725021273}"/>
              </a:ext>
            </a:extLst>
          </p:cNvPr>
          <p:cNvSpPr txBox="1"/>
          <p:nvPr/>
        </p:nvSpPr>
        <p:spPr>
          <a:xfrm>
            <a:off x="2743200" y="2447692"/>
            <a:ext cx="694720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Overview Regional Skills Fora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Talent Development Supports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Explore Digital Skills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221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DE702-A050-45E9-9C12-FD9699BD1654}"/>
              </a:ext>
            </a:extLst>
          </p:cNvPr>
          <p:cNvSpPr txBox="1"/>
          <p:nvPr/>
        </p:nvSpPr>
        <p:spPr>
          <a:xfrm>
            <a:off x="3775102" y="807005"/>
            <a:ext cx="6182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Skills Matter, They Change Lives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409DE-B238-4783-88C6-51DFE9017B5F}"/>
              </a:ext>
            </a:extLst>
          </p:cNvPr>
          <p:cNvSpPr txBox="1"/>
          <p:nvPr/>
        </p:nvSpPr>
        <p:spPr>
          <a:xfrm>
            <a:off x="1125860" y="3068960"/>
            <a:ext cx="9217024" cy="830997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GB" sz="2400" dirty="0"/>
              <a:t>Create an agile region, competitive enterprises and a skilled workforce through a model of collaboration and inclusion</a:t>
            </a:r>
          </a:p>
        </p:txBody>
      </p:sp>
    </p:spTree>
    <p:extLst>
      <p:ext uri="{BB962C8B-B14F-4D97-AF65-F5344CB8AC3E}">
        <p14:creationId xmlns:p14="http://schemas.microsoft.com/office/powerpoint/2010/main" val="81242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0" y="1832846"/>
            <a:ext cx="3243032" cy="4608328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8DE702-A050-45E9-9C12-FD9699BD1654}"/>
              </a:ext>
            </a:extLst>
          </p:cNvPr>
          <p:cNvSpPr txBox="1"/>
          <p:nvPr/>
        </p:nvSpPr>
        <p:spPr>
          <a:xfrm>
            <a:off x="3821151" y="807006"/>
            <a:ext cx="496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National Skills Architecture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1757CE2-7DFD-436B-A42F-695D156810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10072"/>
              </p:ext>
            </p:extLst>
          </p:nvPr>
        </p:nvGraphicFramePr>
        <p:xfrm>
          <a:off x="902452" y="1876223"/>
          <a:ext cx="7033941" cy="4608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0832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56212" y="807006"/>
            <a:ext cx="592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Our Role</a:t>
            </a:r>
          </a:p>
        </p:txBody>
      </p:sp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graphicFrame>
        <p:nvGraphicFramePr>
          <p:cNvPr id="7" name="Content Placeholder 13">
            <a:extLst>
              <a:ext uri="{FF2B5EF4-FFF2-40B4-BE49-F238E27FC236}">
                <a16:creationId xmlns:a16="http://schemas.microsoft.com/office/drawing/2014/main" id="{011B1004-05DF-401C-8F18-2D1CD783CA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8092961"/>
              </p:ext>
            </p:extLst>
          </p:nvPr>
        </p:nvGraphicFramePr>
        <p:xfrm>
          <a:off x="1651056" y="1811883"/>
          <a:ext cx="8433981" cy="4121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02188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53FA38C-2433-4027-89C0-4AD9929361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4682487"/>
              </p:ext>
            </p:extLst>
          </p:nvPr>
        </p:nvGraphicFramePr>
        <p:xfrm>
          <a:off x="2074128" y="1918009"/>
          <a:ext cx="8101360" cy="4005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24DF7AB-A579-451F-8EA2-DDD5571B86E5}"/>
              </a:ext>
            </a:extLst>
          </p:cNvPr>
          <p:cNvSpPr txBox="1"/>
          <p:nvPr/>
        </p:nvSpPr>
        <p:spPr>
          <a:xfrm>
            <a:off x="3872038" y="807006"/>
            <a:ext cx="49622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Workforce Learning</a:t>
            </a:r>
          </a:p>
        </p:txBody>
      </p:sp>
    </p:spTree>
    <p:extLst>
      <p:ext uri="{BB962C8B-B14F-4D97-AF65-F5344CB8AC3E}">
        <p14:creationId xmlns:p14="http://schemas.microsoft.com/office/powerpoint/2010/main" val="168050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65663" y="2136059"/>
            <a:ext cx="40257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/>
          </a:p>
          <a:p>
            <a:r>
              <a:rPr lang="en-US" sz="2800" dirty="0"/>
              <a:t>Why should education and industry collaborate?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437" y="0"/>
            <a:ext cx="5389563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15386BA-0036-4263-B8FA-57F686CB5F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2" y="4337824"/>
            <a:ext cx="2965283" cy="904411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2425F76B-BBA6-4740-93CA-32ECC7E5CC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70" y="1460810"/>
            <a:ext cx="2670542" cy="869795"/>
          </a:xfrm>
          <a:prstGeom prst="rect">
            <a:avLst/>
          </a:prstGeom>
        </p:spPr>
      </p:pic>
      <p:pic>
        <p:nvPicPr>
          <p:cNvPr id="4" name="Picture 3" descr="A close up of a flag&#10;&#10;Description automatically generated">
            <a:extLst>
              <a:ext uri="{FF2B5EF4-FFF2-40B4-BE49-F238E27FC236}">
                <a16:creationId xmlns:a16="http://schemas.microsoft.com/office/drawing/2014/main" id="{F3976665-3C5F-477F-8578-AC5BA25813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014" y="3951941"/>
            <a:ext cx="194310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7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491026" y="6154762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FBDCF1-19A4-4CDC-AEF6-2AF605E2D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886" y="794843"/>
            <a:ext cx="6168547" cy="1066800"/>
          </a:xfrm>
        </p:spPr>
        <p:txBody>
          <a:bodyPr>
            <a:normAutofit/>
          </a:bodyPr>
          <a:lstStyle/>
          <a:p>
            <a:r>
              <a:rPr lang="en-US" sz="3200" dirty="0"/>
              <a:t>Change Disrupters 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C74DE6-876A-44A0-9F59-5A4CFE9231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661793"/>
              </p:ext>
            </p:extLst>
          </p:nvPr>
        </p:nvGraphicFramePr>
        <p:xfrm>
          <a:off x="2130061" y="1823698"/>
          <a:ext cx="6810894" cy="4453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40433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491026" y="6154762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333BC7-8330-4180-9271-B05370850247}"/>
              </a:ext>
            </a:extLst>
          </p:cNvPr>
          <p:cNvSpPr/>
          <p:nvPr/>
        </p:nvSpPr>
        <p:spPr>
          <a:xfrm>
            <a:off x="2320926" y="2865141"/>
            <a:ext cx="82247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3200" b="1" dirty="0"/>
              <a:t>65% of todays Primary School children may work in jobs not yet created (Accenture 2018) </a:t>
            </a:r>
          </a:p>
        </p:txBody>
      </p:sp>
    </p:spTree>
    <p:extLst>
      <p:ext uri="{BB962C8B-B14F-4D97-AF65-F5344CB8AC3E}">
        <p14:creationId xmlns:p14="http://schemas.microsoft.com/office/powerpoint/2010/main" val="1095407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491026" y="6154762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21A56F-95EC-4D6D-A326-DA55BB177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3012" y="2203474"/>
            <a:ext cx="5386917" cy="39512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 err="1"/>
              <a:t>Youtube</a:t>
            </a:r>
            <a:r>
              <a:rPr lang="en-GB" sz="2400" dirty="0"/>
              <a:t> Content Creators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Drone Engineers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Millennial Managers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App Developers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Driverless Car Engineers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5286BF5-BC98-4EC2-BE5D-937BF653F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Sustainability Managers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Big Data Analysts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Cloud Computing Specialists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Uber Drivers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Social Media Manager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333BC7-8330-4180-9271-B05370850247}"/>
              </a:ext>
            </a:extLst>
          </p:cNvPr>
          <p:cNvSpPr/>
          <p:nvPr/>
        </p:nvSpPr>
        <p:spPr>
          <a:xfrm>
            <a:off x="3783966" y="1099394"/>
            <a:ext cx="82247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3200" b="1" dirty="0"/>
              <a:t>10 Jobs That Did Not Exist 10 Years Ago</a:t>
            </a:r>
          </a:p>
        </p:txBody>
      </p:sp>
    </p:spTree>
    <p:extLst>
      <p:ext uri="{BB962C8B-B14F-4D97-AF65-F5344CB8AC3E}">
        <p14:creationId xmlns:p14="http://schemas.microsoft.com/office/powerpoint/2010/main" val="2366155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B8A9E9-179F-4BF2-81D2-18740DF85135}"/>
              </a:ext>
            </a:extLst>
          </p:cNvPr>
          <p:cNvSpPr txBox="1"/>
          <p:nvPr/>
        </p:nvSpPr>
        <p:spPr>
          <a:xfrm>
            <a:off x="3354659" y="865787"/>
            <a:ext cx="5482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2800" b="1" dirty="0"/>
              <a:t>Industry &amp; Education Collaboration   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9B5DFC-7220-4568-9E44-22A39E8194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2489627"/>
              </p:ext>
            </p:extLst>
          </p:nvPr>
        </p:nvGraphicFramePr>
        <p:xfrm>
          <a:off x="2032000" y="1731382"/>
          <a:ext cx="7446537" cy="4406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1498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B8A9E9-179F-4BF2-81D2-18740DF85135}"/>
              </a:ext>
            </a:extLst>
          </p:cNvPr>
          <p:cNvSpPr txBox="1"/>
          <p:nvPr/>
        </p:nvSpPr>
        <p:spPr>
          <a:xfrm>
            <a:off x="3354659" y="865787"/>
            <a:ext cx="5482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Talent Development Supports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FCB09D-F66D-48D4-9812-D86E31D87BD8}"/>
              </a:ext>
            </a:extLst>
          </p:cNvPr>
          <p:cNvSpPr txBox="1"/>
          <p:nvPr/>
        </p:nvSpPr>
        <p:spPr>
          <a:xfrm>
            <a:off x="2620537" y="2048210"/>
            <a:ext cx="715350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Springboard+, Higher Education Levels 6-9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Skills to Advance, Further Education Levels 4-6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Skillnet</a:t>
            </a:r>
            <a:r>
              <a:rPr lang="en-GB" sz="2800" dirty="0"/>
              <a:t> Ireland, Sector Specific Upskilling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IDA, Enterprise </a:t>
            </a:r>
            <a:r>
              <a:rPr lang="en-GB" sz="2800" dirty="0" err="1"/>
              <a:t>Irl</a:t>
            </a:r>
            <a:r>
              <a:rPr lang="en-GB" sz="2800" dirty="0"/>
              <a:t>, Local Enterprise Boards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Explore, Digital Upskilling 100% Funded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Apprenticeship &amp; Traineeship Programmes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Dept. Employment Affairs &amp; Social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744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B8A9E9-179F-4BF2-81D2-18740DF85135}"/>
              </a:ext>
            </a:extLst>
          </p:cNvPr>
          <p:cNvSpPr txBox="1"/>
          <p:nvPr/>
        </p:nvSpPr>
        <p:spPr>
          <a:xfrm>
            <a:off x="3609385" y="865787"/>
            <a:ext cx="5482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‘Explore’ Digital Inclusion</a:t>
            </a:r>
          </a:p>
          <a:p>
            <a:r>
              <a:rPr lang="en-US" sz="2400" b="1" dirty="0"/>
              <a:t>No Worker Gets Left Behind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FCB09D-F66D-48D4-9812-D86E31D87BD8}"/>
              </a:ext>
            </a:extLst>
          </p:cNvPr>
          <p:cNvSpPr txBox="1"/>
          <p:nvPr/>
        </p:nvSpPr>
        <p:spPr>
          <a:xfrm>
            <a:off x="2620537" y="2048210"/>
            <a:ext cx="71535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Manufacturing Sector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Digital skills training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Personal development &amp; well being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Funded by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Inform on upskilling pathways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On and off site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Target of 2-4 employees per company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Digital tablet provided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348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87C414-7A43-4BCC-A58D-4EB43D5E833F}"/>
              </a:ext>
            </a:extLst>
          </p:cNvPr>
          <p:cNvSpPr txBox="1">
            <a:spLocks/>
          </p:cNvSpPr>
          <p:nvPr/>
        </p:nvSpPr>
        <p:spPr bwMode="auto">
          <a:xfrm>
            <a:off x="1182313" y="1891077"/>
            <a:ext cx="4813538" cy="3830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>
            <a:lvl1pPr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21457"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642915"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964372"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285829" algn="ctr" defTabSz="914145" rtl="0" eaLnBrk="1" fontAlgn="base" hangingPunct="1">
              <a:spcBef>
                <a:spcPct val="0"/>
              </a:spcBef>
              <a:spcAft>
                <a:spcPct val="0"/>
              </a:spcAft>
              <a:defRPr sz="443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r>
              <a:rPr lang="en-US" sz="3800" i="1" dirty="0"/>
              <a:t>Regions have the capacity of providing something for everybody, only because and only when they are created by everybody’ (Jacobs 1961)</a:t>
            </a:r>
            <a:r>
              <a:rPr lang="en-US" sz="3800" i="1" dirty="0">
                <a:solidFill>
                  <a:srgbClr val="FFFFFF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A7193-5638-44F4-A3E8-A5A957BBC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197" y="434"/>
            <a:ext cx="5663523" cy="682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77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pic>
        <p:nvPicPr>
          <p:cNvPr id="2" name="Solas_Skills_to_Advance_720">
            <a:hlinkClick r:id="" action="ppaction://media"/>
            <a:extLst>
              <a:ext uri="{FF2B5EF4-FFF2-40B4-BE49-F238E27FC236}">
                <a16:creationId xmlns:a16="http://schemas.microsoft.com/office/drawing/2014/main" id="{93DCDDE0-8229-4B27-BFD6-E04E801491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3316" y="524393"/>
            <a:ext cx="10640291" cy="598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99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6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52" y="584967"/>
            <a:ext cx="2455219" cy="1028855"/>
          </a:xfrm>
          <a:prstGeom prst="rect">
            <a:avLst/>
          </a:prstGeom>
        </p:spPr>
      </p:pic>
      <p:sp>
        <p:nvSpPr>
          <p:cNvPr id="12" name="Footer Placeholder 8"/>
          <p:cNvSpPr txBox="1">
            <a:spLocks/>
          </p:cNvSpPr>
          <p:nvPr/>
        </p:nvSpPr>
        <p:spPr>
          <a:xfrm>
            <a:off x="1606476" y="6145140"/>
            <a:ext cx="3860602" cy="365001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95" kern="1200">
                <a:solidFill>
                  <a:schemeClr val="tx1">
                    <a:tint val="75000"/>
                  </a:schemeClr>
                </a:solidFill>
                <a:latin typeface="+mn-lt"/>
                <a:ea typeface="Heiti SC Light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dirty="0"/>
              <a:t>Joe Leddin  </a:t>
            </a:r>
          </a:p>
        </p:txBody>
      </p:sp>
      <p:pic>
        <p:nvPicPr>
          <p:cNvPr id="2" name="Online Media 1" title="Mid West Regional Skills">
            <a:hlinkClick r:id="" action="ppaction://media"/>
            <a:extLst>
              <a:ext uri="{FF2B5EF4-FFF2-40B4-BE49-F238E27FC236}">
                <a16:creationId xmlns:a16="http://schemas.microsoft.com/office/drawing/2014/main" id="{FF839EAB-EF64-45F3-97D4-04CE5D48270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51386" y="470601"/>
            <a:ext cx="10959465" cy="616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51384"/>
      </p:ext>
    </p:extLst>
  </p:cSld>
  <p:clrMapOvr>
    <a:masterClrMapping/>
  </p:clrMapOvr>
</p:sld>
</file>

<file path=ppt/theme/theme1.xml><?xml version="1.0" encoding="utf-8"?>
<a:theme xmlns:a="http://schemas.openxmlformats.org/drawingml/2006/main" name="Jo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e1" id="{616F1DB2-A209-4640-9666-F4051AE1BD6A}" vid="{816AD1DC-7F23-478D-A577-E7A31D763BFD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Jo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oe1" id="{616F1DB2-A209-4640-9666-F4051AE1BD6A}" vid="{816AD1DC-7F23-478D-A577-E7A31D763BFD}"/>
    </a:ext>
  </a:ext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Joe1</Template>
  <TotalTime>5866</TotalTime>
  <Words>349</Words>
  <Application>Microsoft Office PowerPoint</Application>
  <PresentationFormat>Widescreen</PresentationFormat>
  <Paragraphs>97</Paragraphs>
  <Slides>15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Joe1</vt:lpstr>
      <vt:lpstr>1_Office Theme</vt:lpstr>
      <vt:lpstr>6_Office Theme</vt:lpstr>
      <vt:lpstr>Custom Design</vt:lpstr>
      <vt:lpstr>1_Joe1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Change Disrupters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Mid-West Regional Skills</dc:title>
  <dc:creator>Joe.Leddin</dc:creator>
  <cp:lastModifiedBy>Joe.Leddin</cp:lastModifiedBy>
  <cp:revision>238</cp:revision>
  <dcterms:created xsi:type="dcterms:W3CDTF">2017-03-10T07:23:33Z</dcterms:created>
  <dcterms:modified xsi:type="dcterms:W3CDTF">2019-03-02T09:39:45Z</dcterms:modified>
</cp:coreProperties>
</file>