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57" r:id="rId3"/>
    <p:sldId id="364" r:id="rId4"/>
    <p:sldId id="344" r:id="rId5"/>
    <p:sldId id="359" r:id="rId6"/>
    <p:sldId id="353" r:id="rId7"/>
    <p:sldId id="360" r:id="rId8"/>
    <p:sldId id="366" r:id="rId9"/>
    <p:sldId id="363" r:id="rId10"/>
    <p:sldId id="375" r:id="rId11"/>
    <p:sldId id="376" r:id="rId12"/>
    <p:sldId id="374" r:id="rId13"/>
    <p:sldId id="378" r:id="rId14"/>
    <p:sldId id="379" r:id="rId15"/>
    <p:sldId id="377" r:id="rId16"/>
    <p:sldId id="352" r:id="rId17"/>
    <p:sldId id="35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0739" autoAdjust="0"/>
  </p:normalViewPr>
  <p:slideViewPr>
    <p:cSldViewPr>
      <p:cViewPr varScale="1">
        <p:scale>
          <a:sx n="105" d="100"/>
          <a:sy n="105" d="100"/>
        </p:scale>
        <p:origin x="192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894A82-5625-48D3-ABBE-543F3DBCF34D}" type="datetimeFigureOut">
              <a:rPr lang="en-US" smtClean="0"/>
              <a:pPr/>
              <a:t>3/2/2019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44ECD4-A128-4EA8-B8B0-503B5E1E10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160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428596" y="1643050"/>
            <a:ext cx="8286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8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Text</a:t>
            </a:r>
            <a:endParaRPr lang="en-US" sz="1800" b="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538E9-2E30-484B-BB44-D8A7767FFE6D}" type="datetimeFigureOut">
              <a:rPr lang="en-US" smtClean="0"/>
              <a:pPr/>
              <a:t>3/2/2019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3" descr="LIT Logo Ð Screen 72dpi  RGB no tex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1116012" cy="10604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538E9-2E30-484B-BB44-D8A7767FFE6D}" type="datetimeFigureOut">
              <a:rPr lang="en-US" smtClean="0"/>
              <a:pPr/>
              <a:t>3/2/2019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F6106-1B58-4671-9BA5-2D4DA52782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hyperlink" Target="http://www.lit.ie/Courses/LC285" TargetMode="Externa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7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1680" y="198330"/>
            <a:ext cx="4853232" cy="764765"/>
          </a:xfrm>
        </p:spPr>
        <p:txBody>
          <a:bodyPr>
            <a:normAutofit fontScale="90000"/>
          </a:bodyPr>
          <a:lstStyle/>
          <a:p>
            <a:br>
              <a:rPr lang="en-IE" dirty="0"/>
            </a:br>
            <a:r>
              <a:rPr lang="en-IE" dirty="0"/>
              <a:t>Limerick Institute of Technology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3429000"/>
            <a:ext cx="8640960" cy="3168352"/>
          </a:xfrm>
        </p:spPr>
        <p:txBody>
          <a:bodyPr>
            <a:normAutofit fontScale="85000" lnSpcReduction="20000"/>
          </a:bodyPr>
          <a:lstStyle/>
          <a:p>
            <a:endParaRPr lang="en-IE" dirty="0">
              <a:solidFill>
                <a:schemeClr val="tx1"/>
              </a:solidFill>
            </a:endParaRPr>
          </a:p>
          <a:p>
            <a:r>
              <a:rPr lang="en-IE" dirty="0">
                <a:solidFill>
                  <a:schemeClr val="tx1"/>
                </a:solidFill>
              </a:rPr>
              <a:t>Ciarán O’Loughlin</a:t>
            </a:r>
          </a:p>
          <a:p>
            <a:endParaRPr lang="en-IE" dirty="0">
              <a:solidFill>
                <a:schemeClr val="tx1"/>
              </a:solidFill>
            </a:endParaRPr>
          </a:p>
          <a:p>
            <a:r>
              <a:rPr lang="en-IE" dirty="0">
                <a:solidFill>
                  <a:schemeClr val="tx1"/>
                </a:solidFill>
              </a:rPr>
              <a:t>Precision Engineering Programme Leader</a:t>
            </a:r>
          </a:p>
          <a:p>
            <a:r>
              <a:rPr lang="en-IE" dirty="0">
                <a:solidFill>
                  <a:schemeClr val="tx1"/>
                </a:solidFill>
              </a:rPr>
              <a:t>Lecturer</a:t>
            </a:r>
          </a:p>
          <a:p>
            <a:endParaRPr lang="en-IE" dirty="0">
              <a:solidFill>
                <a:schemeClr val="tx1"/>
              </a:solidFill>
            </a:endParaRPr>
          </a:p>
          <a:p>
            <a:r>
              <a:rPr lang="en-IE" dirty="0">
                <a:solidFill>
                  <a:schemeClr val="tx1"/>
                </a:solidFill>
              </a:rPr>
              <a:t>Department of Mechanical and Automobile Engineering.</a:t>
            </a:r>
          </a:p>
          <a:p>
            <a:endParaRPr lang="en-IE" dirty="0">
              <a:solidFill>
                <a:schemeClr val="tx1"/>
              </a:solidFill>
            </a:endParaRPr>
          </a:p>
        </p:txBody>
      </p:sp>
      <p:pic>
        <p:nvPicPr>
          <p:cNvPr id="4" name="Picture 12" descr="Image result for ptma.ie">
            <a:extLst>
              <a:ext uri="{FF2B5EF4-FFF2-40B4-BE49-F238E27FC236}">
                <a16:creationId xmlns:a16="http://schemas.microsoft.com/office/drawing/2014/main" id="{44AFC3F3-29D9-4EE8-9435-2D39D96E6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01722"/>
            <a:ext cx="20574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F2CF8E8-D90B-4A7E-9103-284D8BC323F2}"/>
              </a:ext>
            </a:extLst>
          </p:cNvPr>
          <p:cNvSpPr/>
          <p:nvPr/>
        </p:nvSpPr>
        <p:spPr>
          <a:xfrm>
            <a:off x="251520" y="2097991"/>
            <a:ext cx="8568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E" sz="28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LIT &amp; PTMA Relationship in developing the Precision Engineering Courses</a:t>
            </a:r>
            <a:endParaRPr lang="en-GB" sz="2800" b="1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362D7-6693-43F6-B858-468B4E020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116" y="268300"/>
            <a:ext cx="5112568" cy="706090"/>
          </a:xfrm>
        </p:spPr>
        <p:txBody>
          <a:bodyPr>
            <a:normAutofit fontScale="90000"/>
          </a:bodyPr>
          <a:lstStyle/>
          <a:p>
            <a:r>
              <a:rPr lang="en-GB" sz="3600" dirty="0"/>
              <a:t>Programme Structure: response to Industry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0BE84E-646B-4C9E-8800-435D3CB2F4B6}"/>
              </a:ext>
            </a:extLst>
          </p:cNvPr>
          <p:cNvSpPr/>
          <p:nvPr/>
        </p:nvSpPr>
        <p:spPr>
          <a:xfrm>
            <a:off x="7020272" y="1410748"/>
            <a:ext cx="1464160" cy="50188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GB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Level 8 Precision Engineering</a:t>
            </a:r>
          </a:p>
          <a:p>
            <a:pPr algn="ctr"/>
            <a:r>
              <a:rPr lang="en-GB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Ab-initio</a:t>
            </a:r>
          </a:p>
          <a:p>
            <a:pPr algn="ctr"/>
            <a:r>
              <a:rPr lang="en-GB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CAO</a:t>
            </a: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687A68-4127-4BD0-91C3-F3D35EBEE341}"/>
              </a:ext>
            </a:extLst>
          </p:cNvPr>
          <p:cNvSpPr/>
          <p:nvPr/>
        </p:nvSpPr>
        <p:spPr>
          <a:xfrm>
            <a:off x="3459884" y="2615983"/>
            <a:ext cx="1464161" cy="1143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Level 7 </a:t>
            </a:r>
          </a:p>
          <a:p>
            <a:pPr algn="ctr"/>
            <a:r>
              <a:rPr lang="en-GB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B. Eng. Precision Eng. Add-on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4F7EC7-B431-42BF-BF48-2F833625DE52}"/>
              </a:ext>
            </a:extLst>
          </p:cNvPr>
          <p:cNvSpPr/>
          <p:nvPr/>
        </p:nvSpPr>
        <p:spPr>
          <a:xfrm>
            <a:off x="3459884" y="3759826"/>
            <a:ext cx="1467584" cy="26697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Level 6 Higher Certificate in Precision Engineering</a:t>
            </a: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346445-DD65-4D46-B226-A5B9CE2EBDBD}"/>
              </a:ext>
            </a:extLst>
          </p:cNvPr>
          <p:cNvSpPr/>
          <p:nvPr/>
        </p:nvSpPr>
        <p:spPr>
          <a:xfrm>
            <a:off x="5244914" y="2615983"/>
            <a:ext cx="1464161" cy="38127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GB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Level 7 </a:t>
            </a:r>
          </a:p>
          <a:p>
            <a:pPr algn="ctr"/>
            <a:r>
              <a:rPr lang="en-GB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B. Eng.</a:t>
            </a:r>
          </a:p>
          <a:p>
            <a:pPr algn="ctr"/>
            <a:r>
              <a:rPr lang="en-GB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Precision Engineering</a:t>
            </a:r>
          </a:p>
          <a:p>
            <a:pPr algn="ctr"/>
            <a:r>
              <a:rPr lang="en-GB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CAO</a:t>
            </a: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C6519D-5F13-4E6A-B560-B8BC031F347D}"/>
              </a:ext>
            </a:extLst>
          </p:cNvPr>
          <p:cNvSpPr/>
          <p:nvPr/>
        </p:nvSpPr>
        <p:spPr>
          <a:xfrm>
            <a:off x="5244915" y="1410748"/>
            <a:ext cx="1464160" cy="120523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Level 8 </a:t>
            </a:r>
          </a:p>
          <a:p>
            <a:pPr algn="ctr"/>
            <a:r>
              <a:rPr lang="en-GB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B. Eng. Hons Precision Eng. Add-on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352B42E7-1AFF-4574-AE57-CA78ED4915E5}"/>
              </a:ext>
            </a:extLst>
          </p:cNvPr>
          <p:cNvSpPr/>
          <p:nvPr/>
        </p:nvSpPr>
        <p:spPr>
          <a:xfrm flipV="1">
            <a:off x="3961344" y="5247851"/>
            <a:ext cx="467490" cy="10650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3C06744-71CF-4154-94D9-0015456FBA62}"/>
              </a:ext>
            </a:extLst>
          </p:cNvPr>
          <p:cNvCxnSpPr>
            <a:cxnSpLocks/>
          </p:cNvCxnSpPr>
          <p:nvPr/>
        </p:nvCxnSpPr>
        <p:spPr>
          <a:xfrm>
            <a:off x="1331640" y="5011148"/>
            <a:ext cx="7488832" cy="734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C21AD92-310A-4802-A9D5-86E929B28F6D}"/>
              </a:ext>
            </a:extLst>
          </p:cNvPr>
          <p:cNvCxnSpPr>
            <a:cxnSpLocks/>
          </p:cNvCxnSpPr>
          <p:nvPr/>
        </p:nvCxnSpPr>
        <p:spPr>
          <a:xfrm>
            <a:off x="1331640" y="3758983"/>
            <a:ext cx="7488832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D860E18-37E8-4377-A0A2-0DE1C4414B05}"/>
              </a:ext>
            </a:extLst>
          </p:cNvPr>
          <p:cNvCxnSpPr>
            <a:cxnSpLocks/>
          </p:cNvCxnSpPr>
          <p:nvPr/>
        </p:nvCxnSpPr>
        <p:spPr>
          <a:xfrm>
            <a:off x="3148687" y="2615983"/>
            <a:ext cx="5671785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4F45EEF-3234-4E34-903C-E259F85B5A52}"/>
              </a:ext>
            </a:extLst>
          </p:cNvPr>
          <p:cNvCxnSpPr>
            <a:cxnSpLocks/>
          </p:cNvCxnSpPr>
          <p:nvPr/>
        </p:nvCxnSpPr>
        <p:spPr>
          <a:xfrm>
            <a:off x="2739804" y="6428711"/>
            <a:ext cx="6080668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9349701-755F-42FE-BA97-892EE24E6C65}"/>
              </a:ext>
            </a:extLst>
          </p:cNvPr>
          <p:cNvCxnSpPr>
            <a:cxnSpLocks/>
          </p:cNvCxnSpPr>
          <p:nvPr/>
        </p:nvCxnSpPr>
        <p:spPr>
          <a:xfrm>
            <a:off x="4924045" y="1410748"/>
            <a:ext cx="3896427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C204058D-0938-4D9D-A5FD-BFBA8718262D}"/>
              </a:ext>
            </a:extLst>
          </p:cNvPr>
          <p:cNvSpPr/>
          <p:nvPr/>
        </p:nvSpPr>
        <p:spPr>
          <a:xfrm>
            <a:off x="1526519" y="3749835"/>
            <a:ext cx="1622168" cy="26697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GB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Level 6 Proposed Apprenticeship</a:t>
            </a: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GB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Precision Machinist and Quality Control</a:t>
            </a: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GB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Arrow: Bent 25">
            <a:extLst>
              <a:ext uri="{FF2B5EF4-FFF2-40B4-BE49-F238E27FC236}">
                <a16:creationId xmlns:a16="http://schemas.microsoft.com/office/drawing/2014/main" id="{1B2ADB59-E302-41F0-9BE4-BBFE08D08000}"/>
              </a:ext>
            </a:extLst>
          </p:cNvPr>
          <p:cNvSpPr/>
          <p:nvPr/>
        </p:nvSpPr>
        <p:spPr>
          <a:xfrm>
            <a:off x="2306609" y="3149928"/>
            <a:ext cx="1116708" cy="818792"/>
          </a:xfrm>
          <a:prstGeom prst="ben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2DF26CB1-C87E-4ECA-8118-8CD8153AB27D}"/>
              </a:ext>
            </a:extLst>
          </p:cNvPr>
          <p:cNvSpPr/>
          <p:nvPr/>
        </p:nvSpPr>
        <p:spPr>
          <a:xfrm flipV="1">
            <a:off x="7528280" y="2942087"/>
            <a:ext cx="467490" cy="33708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700824E8-84C8-484F-B252-732DA23B09C8}"/>
              </a:ext>
            </a:extLst>
          </p:cNvPr>
          <p:cNvSpPr/>
          <p:nvPr/>
        </p:nvSpPr>
        <p:spPr>
          <a:xfrm flipV="1">
            <a:off x="5748983" y="4026202"/>
            <a:ext cx="467490" cy="22867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E985DD-2EF7-459C-ABD4-2732AA08F549}"/>
              </a:ext>
            </a:extLst>
          </p:cNvPr>
          <p:cNvSpPr txBox="1"/>
          <p:nvPr/>
        </p:nvSpPr>
        <p:spPr>
          <a:xfrm>
            <a:off x="557574" y="5663976"/>
            <a:ext cx="9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Year 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8470BB4-DDF4-408A-A525-8F3CC716D873}"/>
              </a:ext>
            </a:extLst>
          </p:cNvPr>
          <p:cNvSpPr txBox="1"/>
          <p:nvPr/>
        </p:nvSpPr>
        <p:spPr>
          <a:xfrm>
            <a:off x="548478" y="4262904"/>
            <a:ext cx="9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Year 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714321-755B-4EB8-A9C1-B8FBEB9056BC}"/>
              </a:ext>
            </a:extLst>
          </p:cNvPr>
          <p:cNvSpPr txBox="1"/>
          <p:nvPr/>
        </p:nvSpPr>
        <p:spPr>
          <a:xfrm>
            <a:off x="557574" y="3057669"/>
            <a:ext cx="9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Year 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5BCAF7C-A403-40EF-9903-58D5CA7C9331}"/>
              </a:ext>
            </a:extLst>
          </p:cNvPr>
          <p:cNvSpPr txBox="1"/>
          <p:nvPr/>
        </p:nvSpPr>
        <p:spPr>
          <a:xfrm>
            <a:off x="548477" y="1876408"/>
            <a:ext cx="97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Year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111D82-DA38-4694-9F07-A4406711A09F}"/>
              </a:ext>
            </a:extLst>
          </p:cNvPr>
          <p:cNvSpPr txBox="1"/>
          <p:nvPr/>
        </p:nvSpPr>
        <p:spPr>
          <a:xfrm>
            <a:off x="1967116" y="2942087"/>
            <a:ext cx="1387024" cy="646331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n-GB" dirty="0"/>
              <a:t>Conversion Modules</a:t>
            </a:r>
          </a:p>
        </p:txBody>
      </p:sp>
    </p:spTree>
    <p:extLst>
      <p:ext uri="{BB962C8B-B14F-4D97-AF65-F5344CB8AC3E}">
        <p14:creationId xmlns:p14="http://schemas.microsoft.com/office/powerpoint/2010/main" val="1294601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ECDEA5-C0E2-4F03-85F5-EE4BC88B1E34}"/>
              </a:ext>
            </a:extLst>
          </p:cNvPr>
          <p:cNvPicPr/>
          <p:nvPr/>
        </p:nvPicPr>
        <p:blipFill rotWithShape="1">
          <a:blip r:embed="rId2"/>
          <a:srcRect l="19" r="-1" b="-1"/>
          <a:stretch/>
        </p:blipFill>
        <p:spPr>
          <a:xfrm>
            <a:off x="4289618" y="1899667"/>
            <a:ext cx="4674870" cy="47696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AC9B6F-32B8-457E-849E-7E94886A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188640"/>
            <a:ext cx="792088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Irish Education System: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A5FA5-AC1F-449B-9570-DA0E63D5B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628800"/>
            <a:ext cx="4248472" cy="504056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2000" dirty="0"/>
              <a:t>Third Level College: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Universities (7 in Ireland)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Institutes of Technology (14 in Ireland)</a:t>
            </a:r>
          </a:p>
          <a:p>
            <a:pPr lvl="2">
              <a:lnSpc>
                <a:spcPct val="90000"/>
              </a:lnSpc>
            </a:pPr>
            <a:r>
              <a:rPr lang="en-GB" sz="2000" dirty="0"/>
              <a:t>Move towards technical Universities</a:t>
            </a:r>
          </a:p>
          <a:p>
            <a:pPr marL="0" indent="0">
              <a:lnSpc>
                <a:spcPct val="90000"/>
              </a:lnSpc>
              <a:buNone/>
            </a:pPr>
            <a:endParaRPr lang="en-GB" sz="2000" dirty="0"/>
          </a:p>
          <a:p>
            <a:pPr marL="0" indent="0">
              <a:lnSpc>
                <a:spcPct val="90000"/>
              </a:lnSpc>
              <a:buNone/>
            </a:pPr>
            <a:r>
              <a:rPr lang="en-GB" sz="2000" dirty="0"/>
              <a:t>Second level School: 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Age 12-18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Typically 7 subjects; 3 mandatory subjects</a:t>
            </a:r>
          </a:p>
          <a:p>
            <a:pPr marL="0" indent="0">
              <a:lnSpc>
                <a:spcPct val="90000"/>
              </a:lnSpc>
              <a:buNone/>
            </a:pPr>
            <a:endParaRPr lang="en-GB" sz="2000" dirty="0"/>
          </a:p>
          <a:p>
            <a:pPr marL="0" indent="0">
              <a:lnSpc>
                <a:spcPct val="90000"/>
              </a:lnSpc>
              <a:buNone/>
            </a:pPr>
            <a:r>
              <a:rPr lang="en-GB" sz="2000" dirty="0"/>
              <a:t>Primary School: 	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	Age 5 to 12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	Broad curriculum</a:t>
            </a:r>
          </a:p>
          <a:p>
            <a:pPr lvl="2">
              <a:lnSpc>
                <a:spcPct val="90000"/>
              </a:lnSpc>
            </a:pP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2732557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448AC-8DA2-4AC3-8B18-BE79B4DF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Precision Engineering</a:t>
            </a:r>
          </a:p>
        </p:txBody>
      </p:sp>
      <p:pic>
        <p:nvPicPr>
          <p:cNvPr id="4" name="Picture 3" descr="C:\Users\Home\AppData\Local\Microsoft\Windows\INetCache\Content.Word\Precision Engineering Flow  2016 DePuy.tif">
            <a:extLst>
              <a:ext uri="{FF2B5EF4-FFF2-40B4-BE49-F238E27FC236}">
                <a16:creationId xmlns:a16="http://schemas.microsoft.com/office/drawing/2014/main" id="{B425FF98-37AA-49F5-954C-6E0D9A36D014}"/>
              </a:ext>
            </a:extLst>
          </p:cNvPr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59" t="9337" r="11119" b="4807"/>
          <a:stretch/>
        </p:blipFill>
        <p:spPr bwMode="auto">
          <a:xfrm>
            <a:off x="1475656" y="100861"/>
            <a:ext cx="6480720" cy="66562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12" descr="Image result for ptma.ie">
            <a:extLst>
              <a:ext uri="{FF2B5EF4-FFF2-40B4-BE49-F238E27FC236}">
                <a16:creationId xmlns:a16="http://schemas.microsoft.com/office/drawing/2014/main" id="{F6BB3462-F725-495E-B9A7-C124CBF47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01722"/>
            <a:ext cx="20574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9758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4537B-9C99-4ACE-8590-34AA237A3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/>
              <a:t>The Industry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51FBC-BD87-4CF3-8E3C-55A5F1950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417638"/>
            <a:ext cx="5941184" cy="532373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sz="3300" dirty="0"/>
              <a:t>PTMA and Enterprise Ireland identified common problems.</a:t>
            </a:r>
          </a:p>
          <a:p>
            <a:r>
              <a:rPr lang="en-GB" sz="2800" dirty="0"/>
              <a:t>Skills shortage in Industry</a:t>
            </a:r>
          </a:p>
          <a:p>
            <a:r>
              <a:rPr lang="en-GB" sz="2800" dirty="0"/>
              <a:t>Lack of supply of new Engineers for this sector</a:t>
            </a:r>
          </a:p>
          <a:p>
            <a:r>
              <a:rPr lang="en-GB" sz="2800" dirty="0"/>
              <a:t>Lack of opportunity for progression in Education</a:t>
            </a:r>
          </a:p>
          <a:p>
            <a:r>
              <a:rPr lang="en-GB" sz="2800" dirty="0"/>
              <a:t>Need for engineers and technicians to meet growth, replacement staff and retirements.</a:t>
            </a:r>
          </a:p>
          <a:p>
            <a:r>
              <a:rPr lang="en-GB" sz="2800" dirty="0"/>
              <a:t>New technology introduction and adoption</a:t>
            </a:r>
          </a:p>
          <a:p>
            <a:pPr marL="0" indent="0">
              <a:buNone/>
            </a:pPr>
            <a:endParaRPr lang="en-GB" sz="3300" dirty="0"/>
          </a:p>
          <a:p>
            <a:pPr marL="0" indent="0">
              <a:buNone/>
            </a:pPr>
            <a:r>
              <a:rPr lang="en-GB" sz="3300" dirty="0"/>
              <a:t>New programme development!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12" descr="Image result for ptma.ie">
            <a:extLst>
              <a:ext uri="{FF2B5EF4-FFF2-40B4-BE49-F238E27FC236}">
                <a16:creationId xmlns:a16="http://schemas.microsoft.com/office/drawing/2014/main" id="{C563F20A-222B-4653-9EE1-48A20E3E4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01722"/>
            <a:ext cx="20574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indoor, wall, kitchen, object&#10;&#10;Description generated with very high confidence">
            <a:extLst>
              <a:ext uri="{FF2B5EF4-FFF2-40B4-BE49-F238E27FC236}">
                <a16:creationId xmlns:a16="http://schemas.microsoft.com/office/drawing/2014/main" id="{8B1398D3-D880-438E-8541-BB702A01D31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5" r="14281"/>
          <a:stretch/>
        </p:blipFill>
        <p:spPr bwMode="auto">
          <a:xfrm>
            <a:off x="6120696" y="1772816"/>
            <a:ext cx="2555776" cy="4581128"/>
          </a:xfrm>
          <a:prstGeom prst="rect">
            <a:avLst/>
          </a:prstGeom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79817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8D1DB-4C06-456E-A7AA-2C44CE2E3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316" y="188913"/>
            <a:ext cx="7543684" cy="936625"/>
          </a:xfrm>
        </p:spPr>
        <p:txBody>
          <a:bodyPr>
            <a:normAutofit fontScale="90000"/>
          </a:bodyPr>
          <a:lstStyle/>
          <a:p>
            <a:pPr lvl="1" eaLnBrk="1" hangingPunct="1">
              <a:spcBef>
                <a:spcPts val="600"/>
              </a:spcBef>
              <a:tabLst>
                <a:tab pos="3859213" algn="l"/>
                <a:tab pos="4664075" algn="l"/>
              </a:tabLst>
              <a:defRPr/>
            </a:pPr>
            <a:r>
              <a:rPr lang="en-IE" sz="2800" b="1" dirty="0"/>
              <a:t>Challenges facing the Precision Industry Today</a:t>
            </a:r>
            <a:endParaRPr lang="en-US" sz="2800" dirty="0">
              <a:solidFill>
                <a:srgbClr val="D66304"/>
              </a:solidFill>
              <a:latin typeface="+mj-lt"/>
              <a:ea typeface="+mj-ea"/>
              <a:cs typeface="+mj-cs"/>
              <a:hlinkClick r:id="rId12" action="ppaction://hlinkfile"/>
            </a:endParaRP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67F24778-F082-4757-BC79-71AF79807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316" y="1165225"/>
            <a:ext cx="7121409" cy="758825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FontTx/>
              <a:buNone/>
            </a:pPr>
            <a:r>
              <a:rPr lang="en-IE" altLang="en-US" sz="10400" dirty="0"/>
              <a:t>Rapidly changing technologies require higher levels of specifically trained Engineers. Some examples.</a:t>
            </a:r>
            <a:endParaRPr lang="en-IE" altLang="en-US" sz="10400" b="1" dirty="0"/>
          </a:p>
          <a:p>
            <a:pPr marL="0" indent="0">
              <a:buFontTx/>
              <a:buNone/>
            </a:pPr>
            <a:r>
              <a:rPr lang="en-IE" altLang="en-US" sz="8000" b="1" dirty="0"/>
              <a:t>	</a:t>
            </a:r>
          </a:p>
          <a:p>
            <a:pPr marL="0" indent="0">
              <a:buFontTx/>
              <a:buNone/>
            </a:pPr>
            <a:endParaRPr lang="en-IE" altLang="en-US" sz="2800" b="1" dirty="0"/>
          </a:p>
          <a:p>
            <a:pPr marL="0" indent="0">
              <a:buFontTx/>
              <a:buNone/>
            </a:pPr>
            <a:endParaRPr lang="en-IE" altLang="en-US" sz="2800" b="1" dirty="0"/>
          </a:p>
          <a:p>
            <a:pPr marL="0" indent="0">
              <a:buFontTx/>
              <a:buNone/>
            </a:pPr>
            <a:endParaRPr lang="en-IE" altLang="en-US" sz="2800" b="1" dirty="0"/>
          </a:p>
          <a:p>
            <a:pPr marL="0" indent="0">
              <a:buFontTx/>
              <a:buNone/>
            </a:pPr>
            <a:endParaRPr lang="en-IE" altLang="en-US" sz="2800" b="1" dirty="0"/>
          </a:p>
          <a:p>
            <a:pPr marL="0" indent="0">
              <a:buFontTx/>
              <a:buNone/>
            </a:pPr>
            <a:endParaRPr lang="en-IE" altLang="en-US" sz="2800" b="1" dirty="0"/>
          </a:p>
          <a:p>
            <a:pPr marL="0" indent="0">
              <a:buFontTx/>
              <a:buNone/>
            </a:pPr>
            <a:endParaRPr lang="en-IE" altLang="en-US" sz="2800" b="1" dirty="0"/>
          </a:p>
          <a:p>
            <a:pPr marL="0" indent="0">
              <a:buFontTx/>
              <a:buNone/>
            </a:pPr>
            <a:endParaRPr lang="en-IE" altLang="en-US" sz="2800" b="1" dirty="0"/>
          </a:p>
          <a:p>
            <a:pPr marL="0" indent="0">
              <a:buFontTx/>
              <a:buNone/>
            </a:pPr>
            <a:endParaRPr lang="en-IE" altLang="en-US" sz="2800" dirty="0"/>
          </a:p>
          <a:p>
            <a:pPr marL="0" indent="0">
              <a:buFontTx/>
              <a:buNone/>
            </a:pPr>
            <a:r>
              <a:rPr lang="en-IE" altLang="en-US" sz="2800" b="1" dirty="0"/>
              <a:t>	</a:t>
            </a:r>
            <a:endParaRPr lang="en-IE" altLang="en-US" sz="4000" dirty="0"/>
          </a:p>
        </p:txBody>
      </p:sp>
      <p:grpSp>
        <p:nvGrpSpPr>
          <p:cNvPr id="32772" name="Group 22">
            <a:extLst>
              <a:ext uri="{FF2B5EF4-FFF2-40B4-BE49-F238E27FC236}">
                <a16:creationId xmlns:a16="http://schemas.microsoft.com/office/drawing/2014/main" id="{FA0F83A7-6820-41D8-A11F-3ED1F3C812EB}"/>
              </a:ext>
            </a:extLst>
          </p:cNvPr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1798638" y="2016125"/>
            <a:ext cx="1481137" cy="1517650"/>
            <a:chOff x="1651" y="736"/>
            <a:chExt cx="889" cy="964"/>
          </a:xfrm>
          <a:solidFill>
            <a:srgbClr val="CCFFCC"/>
          </a:solidFill>
        </p:grpSpPr>
        <p:sp>
          <p:nvSpPr>
            <p:cNvPr id="32806" name="Puzzle3">
              <a:extLst>
                <a:ext uri="{FF2B5EF4-FFF2-40B4-BE49-F238E27FC236}">
                  <a16:creationId xmlns:a16="http://schemas.microsoft.com/office/drawing/2014/main" id="{729B378E-BE05-4E6A-9102-D367F0F3BF8D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flipH="1">
              <a:off x="1712" y="736"/>
              <a:ext cx="765" cy="96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287 w 21600"/>
                <a:gd name="T25" fmla="*/ 7708 h 21600"/>
                <a:gd name="T26" fmla="*/ 19144 w 21600"/>
                <a:gd name="T27" fmla="*/ 20233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 defTabSz="814388">
                <a:spcBef>
                  <a:spcPct val="20000"/>
                </a:spcBef>
                <a:buChar char="•"/>
                <a:defRPr sz="3200">
                  <a:solidFill>
                    <a:srgbClr val="1A171B"/>
                  </a:solidFill>
                  <a:latin typeface="Dolly" pitchFamily="2" charset="0"/>
                </a:defRPr>
              </a:lvl1pPr>
              <a:lvl2pPr marL="742950" indent="-285750" defTabSz="814388">
                <a:spcBef>
                  <a:spcPct val="20000"/>
                </a:spcBef>
                <a:buChar char="–"/>
                <a:defRPr sz="2800">
                  <a:solidFill>
                    <a:srgbClr val="1A171B"/>
                  </a:solidFill>
                  <a:latin typeface="Dolly" pitchFamily="2" charset="0"/>
                </a:defRPr>
              </a:lvl2pPr>
              <a:lvl3pPr marL="1143000" indent="-228600" defTabSz="814388">
                <a:spcBef>
                  <a:spcPct val="20000"/>
                </a:spcBef>
                <a:buChar char="•"/>
                <a:defRPr sz="2400">
                  <a:solidFill>
                    <a:srgbClr val="1A171B"/>
                  </a:solidFill>
                  <a:latin typeface="Dolly" pitchFamily="2" charset="0"/>
                </a:defRPr>
              </a:lvl3pPr>
              <a:lvl4pPr marL="1600200" indent="-228600" defTabSz="814388">
                <a:spcBef>
                  <a:spcPct val="20000"/>
                </a:spcBef>
                <a:buChar char="–"/>
                <a:defRPr sz="2000">
                  <a:solidFill>
                    <a:srgbClr val="1A171B"/>
                  </a:solidFill>
                  <a:latin typeface="Dolly" pitchFamily="2" charset="0"/>
                </a:defRPr>
              </a:lvl4pPr>
              <a:lvl5pPr marL="2057400" indent="-228600" defTabSz="814388">
                <a:spcBef>
                  <a:spcPct val="20000"/>
                </a:spcBef>
                <a:buChar char="»"/>
                <a:defRPr sz="2000">
                  <a:solidFill>
                    <a:srgbClr val="1A171B"/>
                  </a:solidFill>
                  <a:latin typeface="Dolly" pitchFamily="2" charset="0"/>
                </a:defRPr>
              </a:lvl5pPr>
              <a:lvl6pPr marL="2514600" indent="-228600" defTabSz="8143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1A171B"/>
                  </a:solidFill>
                  <a:latin typeface="Dolly" pitchFamily="2" charset="0"/>
                </a:defRPr>
              </a:lvl6pPr>
              <a:lvl7pPr marL="2971800" indent="-228600" defTabSz="8143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1A171B"/>
                  </a:solidFill>
                  <a:latin typeface="Dolly" pitchFamily="2" charset="0"/>
                </a:defRPr>
              </a:lvl7pPr>
              <a:lvl8pPr marL="3429000" indent="-228600" defTabSz="8143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1A171B"/>
                  </a:solidFill>
                  <a:latin typeface="Dolly" pitchFamily="2" charset="0"/>
                </a:defRPr>
              </a:lvl8pPr>
              <a:lvl9pPr marL="3886200" indent="-228600" defTabSz="8143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1A171B"/>
                  </a:solidFill>
                  <a:latin typeface="Dolly" pitchFamily="2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3000" b="1">
                  <a:solidFill>
                    <a:schemeClr val="tx1"/>
                  </a:solidFill>
                  <a:latin typeface="Arial" panose="020B0604020202020204" pitchFamily="34" charset="0"/>
                </a:rPr>
                <a:t> </a:t>
              </a:r>
            </a:p>
          </p:txBody>
        </p:sp>
        <p:sp>
          <p:nvSpPr>
            <p:cNvPr id="32807" name="Rectangle 16">
              <a:extLst>
                <a:ext uri="{FF2B5EF4-FFF2-40B4-BE49-F238E27FC236}">
                  <a16:creationId xmlns:a16="http://schemas.microsoft.com/office/drawing/2014/main" id="{1AC43E0D-8810-4D91-990A-381EE4D12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1" y="1036"/>
              <a:ext cx="889" cy="2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/>
            <a:p>
              <a:pPr algn="ctr">
                <a:spcBef>
                  <a:spcPct val="15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None/>
                <a:defRPr/>
              </a:pPr>
              <a:r>
                <a:rPr lang="en-IE" altLang="en-US" sz="1600" dirty="0">
                  <a:solidFill>
                    <a:schemeClr val="tx1"/>
                  </a:solidFill>
                </a:rPr>
                <a:t>Metrology</a:t>
              </a:r>
            </a:p>
          </p:txBody>
        </p:sp>
      </p:grpSp>
      <p:grpSp>
        <p:nvGrpSpPr>
          <p:cNvPr id="13317" name="Group 25">
            <a:extLst>
              <a:ext uri="{FF2B5EF4-FFF2-40B4-BE49-F238E27FC236}">
                <a16:creationId xmlns:a16="http://schemas.microsoft.com/office/drawing/2014/main" id="{252D990C-F7E7-4596-9E62-0263054A4EA7}"/>
              </a:ext>
            </a:extLst>
          </p:cNvPr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252413" y="5260975"/>
            <a:ext cx="1817687" cy="1285875"/>
            <a:chOff x="1350" y="2738"/>
            <a:chExt cx="1398" cy="940"/>
          </a:xfrm>
        </p:grpSpPr>
        <p:sp>
          <p:nvSpPr>
            <p:cNvPr id="32804" name="Puzzle2">
              <a:extLst>
                <a:ext uri="{FF2B5EF4-FFF2-40B4-BE49-F238E27FC236}">
                  <a16:creationId xmlns:a16="http://schemas.microsoft.com/office/drawing/2014/main" id="{1DBB87EE-F725-4BD3-8F29-2EA7BDDE3C1B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flipH="1">
              <a:off x="1350" y="2738"/>
              <a:ext cx="1398" cy="9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5400 w 21600"/>
                <a:gd name="T25" fmla="*/ 6751 h 21600"/>
                <a:gd name="T26" fmla="*/ 16184 w 21600"/>
                <a:gd name="T27" fmla="*/ 20440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E"/>
            </a:p>
          </p:txBody>
        </p:sp>
        <p:sp>
          <p:nvSpPr>
            <p:cNvPr id="13340" name="Rectangle 19">
              <a:extLst>
                <a:ext uri="{FF2B5EF4-FFF2-40B4-BE49-F238E27FC236}">
                  <a16:creationId xmlns:a16="http://schemas.microsoft.com/office/drawing/2014/main" id="{C1C45F51-4B7A-4A00-846B-31091D914D06}"/>
                </a:ext>
              </a:extLst>
            </p:cNvPr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598" y="3144"/>
              <a:ext cx="889" cy="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F2FA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>
              <a:lvl1pPr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1pPr>
              <a:lvl2pPr marL="358775" indent="-8731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2pPr>
              <a:lvl3pPr marL="625475" indent="-8731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3pPr>
              <a:lvl4pPr marL="898525" indent="-9366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4pPr>
              <a:lvl5pPr marL="1165225" indent="-8731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5pPr>
              <a:lvl6pPr marL="16224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6pPr>
              <a:lvl7pPr marL="20796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7pPr>
              <a:lvl8pPr marL="25368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8pPr>
              <a:lvl9pPr marL="29940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15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None/>
              </a:pPr>
              <a:r>
                <a:rPr lang="en-IE" altLang="en-US" sz="1600">
                  <a:solidFill>
                    <a:schemeClr val="tx1"/>
                  </a:solidFill>
                </a:rPr>
                <a:t>CAD/CAM</a:t>
              </a:r>
            </a:p>
          </p:txBody>
        </p:sp>
      </p:grpSp>
      <p:grpSp>
        <p:nvGrpSpPr>
          <p:cNvPr id="30726" name="Group 21">
            <a:extLst>
              <a:ext uri="{FF2B5EF4-FFF2-40B4-BE49-F238E27FC236}">
                <a16:creationId xmlns:a16="http://schemas.microsoft.com/office/drawing/2014/main" id="{F95C4E0D-DAC9-4C10-A6F8-E71A679A92DC}"/>
              </a:ext>
            </a:extLst>
          </p:cNvPr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422400" y="3787775"/>
            <a:ext cx="2030413" cy="1261928"/>
            <a:chOff x="2750" y="740"/>
            <a:chExt cx="1237" cy="670"/>
          </a:xfrm>
          <a:solidFill>
            <a:srgbClr val="CCFF66"/>
          </a:solidFill>
        </p:grpSpPr>
        <p:sp>
          <p:nvSpPr>
            <p:cNvPr id="32802" name="Puzzle1">
              <a:extLst>
                <a:ext uri="{FF2B5EF4-FFF2-40B4-BE49-F238E27FC236}">
                  <a16:creationId xmlns:a16="http://schemas.microsoft.com/office/drawing/2014/main" id="{EB058E50-146B-4AD1-BC57-B13DF75F1FD7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flipH="1">
              <a:off x="2750" y="740"/>
              <a:ext cx="1237" cy="67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77 w 21600"/>
                <a:gd name="T25" fmla="*/ 2547 h 21600"/>
                <a:gd name="T26" fmla="*/ 16152 w 21600"/>
                <a:gd name="T27" fmla="*/ 195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grpFill/>
            <a:ln w="1270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73025" tIns="36512" rIns="73025" bIns="36512" anchor="ctr"/>
            <a:lstStyle/>
            <a:p>
              <a:pPr>
                <a:defRPr/>
              </a:pPr>
              <a:endParaRPr lang="en-IE"/>
            </a:p>
          </p:txBody>
        </p:sp>
        <p:sp>
          <p:nvSpPr>
            <p:cNvPr id="30749" name="Rectangle 20">
              <a:extLst>
                <a:ext uri="{FF2B5EF4-FFF2-40B4-BE49-F238E27FC236}">
                  <a16:creationId xmlns:a16="http://schemas.microsoft.com/office/drawing/2014/main" id="{8E4A3189-5DC2-4BAC-BCA4-B732093142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8" y="976"/>
              <a:ext cx="115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>
              <a:lvl1pPr marL="92075" indent="-92075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1pPr>
              <a:lvl2pPr marL="358775" indent="-8731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2pPr>
              <a:lvl3pPr marL="625475" indent="-8731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3pPr>
              <a:lvl4pPr marL="898525" indent="-9366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4pPr>
              <a:lvl5pPr marL="1165225" indent="-8731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5pPr>
              <a:lvl6pPr marL="16224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6pPr>
              <a:lvl7pPr marL="20796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7pPr>
              <a:lvl8pPr marL="25368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8pPr>
              <a:lvl9pPr marL="29940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  <a:defRPr/>
              </a:pPr>
              <a:r>
                <a:rPr lang="en-IE" altLang="en-US" sz="1600" dirty="0">
                  <a:solidFill>
                    <a:schemeClr val="tx1"/>
                  </a:solidFill>
                </a:rPr>
                <a:t>CNC Programming</a:t>
              </a:r>
            </a:p>
            <a:p>
              <a:pPr algn="ctr">
                <a:defRPr/>
              </a:pPr>
              <a:endParaRPr lang="en-GB" altLang="en-US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775" name="Group 27">
            <a:extLst>
              <a:ext uri="{FF2B5EF4-FFF2-40B4-BE49-F238E27FC236}">
                <a16:creationId xmlns:a16="http://schemas.microsoft.com/office/drawing/2014/main" id="{E60DF687-F225-4469-AAB4-0FADA85ADFF8}"/>
              </a:ext>
            </a:extLst>
          </p:cNvPr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31033" y="3324225"/>
            <a:ext cx="1191950" cy="1782763"/>
            <a:chOff x="2755" y="2103"/>
            <a:chExt cx="738" cy="1118"/>
          </a:xfrm>
          <a:solidFill>
            <a:schemeClr val="accent5">
              <a:lumMod val="90000"/>
            </a:schemeClr>
          </a:solidFill>
        </p:grpSpPr>
        <p:sp>
          <p:nvSpPr>
            <p:cNvPr id="32800" name="Puzzle4">
              <a:extLst>
                <a:ext uri="{FF2B5EF4-FFF2-40B4-BE49-F238E27FC236}">
                  <a16:creationId xmlns:a16="http://schemas.microsoft.com/office/drawing/2014/main" id="{5B4C18B9-4683-4C7B-979E-05775F5587D4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flipH="1">
              <a:off x="2755" y="2103"/>
              <a:ext cx="738" cy="111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078 w 21600"/>
                <a:gd name="T25" fmla="*/ 5680 h 21600"/>
                <a:gd name="T26" fmla="*/ 20195 w 21600"/>
                <a:gd name="T27" fmla="*/ 15978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grpFill/>
            <a:ln w="952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73025" tIns="36512" rIns="73025" bIns="36512" anchor="ctr"/>
            <a:lstStyle/>
            <a:p>
              <a:pPr>
                <a:defRPr/>
              </a:pPr>
              <a:endParaRPr lang="en-IE">
                <a:solidFill>
                  <a:schemeClr val="bg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2801" name="Rectangle 26">
              <a:extLst>
                <a:ext uri="{FF2B5EF4-FFF2-40B4-BE49-F238E27FC236}">
                  <a16:creationId xmlns:a16="http://schemas.microsoft.com/office/drawing/2014/main" id="{C748A125-91FB-490D-B109-9A0B5279D8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2" y="2398"/>
              <a:ext cx="51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>
              <a:lvl1pPr marL="92075" indent="-92075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1pPr>
              <a:lvl2pPr marL="358775" indent="-8731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2pPr>
              <a:lvl3pPr marL="625475" indent="-8731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3pPr>
              <a:lvl4pPr marL="898525" indent="-9366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4pPr>
              <a:lvl5pPr marL="1165225" indent="-8731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5pPr>
              <a:lvl6pPr marL="16224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6pPr>
              <a:lvl7pPr marL="20796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7pPr>
              <a:lvl8pPr marL="25368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8pPr>
              <a:lvl9pPr marL="29940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GB" altLang="en-US" sz="1600" dirty="0">
                  <a:solidFill>
                    <a:schemeClr val="tx1"/>
                  </a:solidFill>
                </a:rPr>
                <a:t>Lean</a:t>
              </a:r>
            </a:p>
          </p:txBody>
        </p:sp>
      </p:grpSp>
      <p:grpSp>
        <p:nvGrpSpPr>
          <p:cNvPr id="30728" name="Group 29">
            <a:extLst>
              <a:ext uri="{FF2B5EF4-FFF2-40B4-BE49-F238E27FC236}">
                <a16:creationId xmlns:a16="http://schemas.microsoft.com/office/drawing/2014/main" id="{5777DF65-C8EB-444E-8D25-465A54C65F04}"/>
              </a:ext>
            </a:extLst>
          </p:cNvPr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2050776" y="5213349"/>
            <a:ext cx="1368729" cy="1466716"/>
            <a:chOff x="3385" y="1416"/>
            <a:chExt cx="889" cy="964"/>
          </a:xfrm>
          <a:solidFill>
            <a:srgbClr val="CCFFFF"/>
          </a:solidFill>
        </p:grpSpPr>
        <p:sp>
          <p:nvSpPr>
            <p:cNvPr id="32798" name="Puzzle3">
              <a:extLst>
                <a:ext uri="{FF2B5EF4-FFF2-40B4-BE49-F238E27FC236}">
                  <a16:creationId xmlns:a16="http://schemas.microsoft.com/office/drawing/2014/main" id="{D6D35E2F-9130-40A6-BB88-5351123A87A5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flipH="1">
              <a:off x="3413" y="1416"/>
              <a:ext cx="767" cy="96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281 w 21600"/>
                <a:gd name="T25" fmla="*/ 7708 h 21600"/>
                <a:gd name="T26" fmla="*/ 19150 w 21600"/>
                <a:gd name="T27" fmla="*/ 20233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 defTabSz="814388">
                <a:spcBef>
                  <a:spcPct val="20000"/>
                </a:spcBef>
                <a:buChar char="•"/>
                <a:defRPr sz="3200">
                  <a:solidFill>
                    <a:srgbClr val="1A171B"/>
                  </a:solidFill>
                  <a:latin typeface="Dolly" pitchFamily="2" charset="0"/>
                </a:defRPr>
              </a:lvl1pPr>
              <a:lvl2pPr marL="742950" indent="-285750" defTabSz="814388">
                <a:spcBef>
                  <a:spcPct val="20000"/>
                </a:spcBef>
                <a:buChar char="–"/>
                <a:defRPr sz="2800">
                  <a:solidFill>
                    <a:srgbClr val="1A171B"/>
                  </a:solidFill>
                  <a:latin typeface="Dolly" pitchFamily="2" charset="0"/>
                </a:defRPr>
              </a:lvl2pPr>
              <a:lvl3pPr marL="1143000" indent="-228600" defTabSz="814388">
                <a:spcBef>
                  <a:spcPct val="20000"/>
                </a:spcBef>
                <a:buChar char="•"/>
                <a:defRPr sz="2400">
                  <a:solidFill>
                    <a:srgbClr val="1A171B"/>
                  </a:solidFill>
                  <a:latin typeface="Dolly" pitchFamily="2" charset="0"/>
                </a:defRPr>
              </a:lvl3pPr>
              <a:lvl4pPr marL="1600200" indent="-228600" defTabSz="814388">
                <a:spcBef>
                  <a:spcPct val="20000"/>
                </a:spcBef>
                <a:buChar char="–"/>
                <a:defRPr sz="2000">
                  <a:solidFill>
                    <a:srgbClr val="1A171B"/>
                  </a:solidFill>
                  <a:latin typeface="Dolly" pitchFamily="2" charset="0"/>
                </a:defRPr>
              </a:lvl4pPr>
              <a:lvl5pPr marL="2057400" indent="-228600" defTabSz="814388">
                <a:spcBef>
                  <a:spcPct val="20000"/>
                </a:spcBef>
                <a:buChar char="»"/>
                <a:defRPr sz="2000">
                  <a:solidFill>
                    <a:srgbClr val="1A171B"/>
                  </a:solidFill>
                  <a:latin typeface="Dolly" pitchFamily="2" charset="0"/>
                </a:defRPr>
              </a:lvl5pPr>
              <a:lvl6pPr marL="2514600" indent="-228600" defTabSz="8143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1A171B"/>
                  </a:solidFill>
                  <a:latin typeface="Dolly" pitchFamily="2" charset="0"/>
                </a:defRPr>
              </a:lvl6pPr>
              <a:lvl7pPr marL="2971800" indent="-228600" defTabSz="8143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1A171B"/>
                  </a:solidFill>
                  <a:latin typeface="Dolly" pitchFamily="2" charset="0"/>
                </a:defRPr>
              </a:lvl7pPr>
              <a:lvl8pPr marL="3429000" indent="-228600" defTabSz="8143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1A171B"/>
                  </a:solidFill>
                  <a:latin typeface="Dolly" pitchFamily="2" charset="0"/>
                </a:defRPr>
              </a:lvl8pPr>
              <a:lvl9pPr marL="3886200" indent="-228600" defTabSz="8143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1A171B"/>
                  </a:solidFill>
                  <a:latin typeface="Dolly" pitchFamily="2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3000" b="1">
                  <a:solidFill>
                    <a:schemeClr val="tx1"/>
                  </a:solidFill>
                  <a:latin typeface="Arial" panose="020B0604020202020204" pitchFamily="34" charset="0"/>
                </a:rPr>
                <a:t> </a:t>
              </a:r>
            </a:p>
          </p:txBody>
        </p:sp>
        <p:sp>
          <p:nvSpPr>
            <p:cNvPr id="30747" name="Rectangle 28">
              <a:extLst>
                <a:ext uri="{FF2B5EF4-FFF2-40B4-BE49-F238E27FC236}">
                  <a16:creationId xmlns:a16="http://schemas.microsoft.com/office/drawing/2014/main" id="{3714D2E6-E47D-445F-9BF6-2E3B444B1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5" y="1745"/>
              <a:ext cx="889" cy="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>
              <a:lvl1pPr marL="92075" indent="-92075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1pPr>
              <a:lvl2pPr marL="358775" indent="-8731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2pPr>
              <a:lvl3pPr marL="625475" indent="-8731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3pPr>
              <a:lvl4pPr marL="898525" indent="-9366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4pPr>
              <a:lvl5pPr marL="1165225" indent="-8731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5pPr>
              <a:lvl6pPr marL="16224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6pPr>
              <a:lvl7pPr marL="20796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7pPr>
              <a:lvl8pPr marL="25368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8pPr>
              <a:lvl9pPr marL="29940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  <a:defRPr/>
              </a:pPr>
              <a:r>
                <a:rPr lang="en-IE" altLang="en-US" sz="1600" dirty="0">
                  <a:solidFill>
                    <a:schemeClr val="tx1"/>
                  </a:solidFill>
                </a:rPr>
                <a:t>Materials</a:t>
              </a:r>
              <a:endParaRPr lang="en-GB" altLang="en-US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777" name="Group 25">
            <a:extLst>
              <a:ext uri="{FF2B5EF4-FFF2-40B4-BE49-F238E27FC236}">
                <a16:creationId xmlns:a16="http://schemas.microsoft.com/office/drawing/2014/main" id="{A0CF431A-B00C-47A1-B659-4F3D26B9C9F5}"/>
              </a:ext>
            </a:extLst>
          </p:cNvPr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3412337" y="5170377"/>
            <a:ext cx="1986123" cy="1575685"/>
            <a:chOff x="1412" y="2777"/>
            <a:chExt cx="1224" cy="87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2796" name="Puzzle2">
              <a:extLst>
                <a:ext uri="{FF2B5EF4-FFF2-40B4-BE49-F238E27FC236}">
                  <a16:creationId xmlns:a16="http://schemas.microsoft.com/office/drawing/2014/main" id="{BE09F830-FA84-4418-9EE9-1F1E6AB32BA9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flipH="1">
              <a:off x="1412" y="2777"/>
              <a:ext cx="1224" cy="8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5400 w 21600"/>
                <a:gd name="T25" fmla="*/ 6756 h 21600"/>
                <a:gd name="T26" fmla="*/ 16182 w 21600"/>
                <a:gd name="T27" fmla="*/ 20441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E"/>
            </a:p>
          </p:txBody>
        </p:sp>
        <p:sp>
          <p:nvSpPr>
            <p:cNvPr id="32797" name="Rectangle 19">
              <a:extLst>
                <a:ext uri="{FF2B5EF4-FFF2-40B4-BE49-F238E27FC236}">
                  <a16:creationId xmlns:a16="http://schemas.microsoft.com/office/drawing/2014/main" id="{240A8F52-82A7-4D9A-9114-5EA63503F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" y="3045"/>
              <a:ext cx="889" cy="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/>
            <a:p>
              <a:pPr algn="ctr">
                <a:spcBef>
                  <a:spcPct val="15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None/>
                <a:defRPr/>
              </a:pPr>
              <a:r>
                <a:rPr lang="en-IE" altLang="en-US" sz="1600" dirty="0">
                  <a:solidFill>
                    <a:schemeClr val="tx1"/>
                  </a:solidFill>
                </a:rPr>
                <a:t>Process Development</a:t>
              </a:r>
            </a:p>
          </p:txBody>
        </p:sp>
      </p:grpSp>
      <p:sp>
        <p:nvSpPr>
          <p:cNvPr id="27658" name="AutoShape 67">
            <a:extLst>
              <a:ext uri="{FF2B5EF4-FFF2-40B4-BE49-F238E27FC236}">
                <a16:creationId xmlns:a16="http://schemas.microsoft.com/office/drawing/2014/main" id="{4CB1C562-8EAB-4C73-AF09-797E84EE3A61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065713" y="2782888"/>
            <a:ext cx="252412" cy="2511425"/>
          </a:xfrm>
          <a:prstGeom prst="rightArrow">
            <a:avLst>
              <a:gd name="adj1" fmla="val 49157"/>
              <a:gd name="adj2" fmla="val 100000"/>
            </a:avLst>
          </a:prstGeom>
          <a:gradFill>
            <a:gsLst>
              <a:gs pos="0">
                <a:schemeClr val="accent2">
                  <a:shade val="51000"/>
                  <a:satMod val="130000"/>
                </a:schemeClr>
              </a:gs>
              <a:gs pos="47000">
                <a:schemeClr val="accent2">
                  <a:shade val="93000"/>
                  <a:satMod val="130000"/>
                  <a:alpha val="50000"/>
                  <a:lumMod val="78000"/>
                  <a:lumOff val="22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lin ang="16200000" scaled="0"/>
          </a:gradFill>
          <a:ln>
            <a:noFill/>
          </a:ln>
          <a:effectLst/>
        </p:spPr>
        <p:txBody>
          <a:bodyPr lIns="90000" rIns="90000" anchor="ctr" anchorCtr="1"/>
          <a:lstStyle>
            <a:lvl1pPr>
              <a:defRPr sz="1400">
                <a:solidFill>
                  <a:srgbClr val="707173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707173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707173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707173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70717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70717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70717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70717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707173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en-IE"/>
          </a:p>
        </p:txBody>
      </p:sp>
      <p:sp>
        <p:nvSpPr>
          <p:cNvPr id="32794" name="Puzzle4">
            <a:extLst>
              <a:ext uri="{FF2B5EF4-FFF2-40B4-BE49-F238E27FC236}">
                <a16:creationId xmlns:a16="http://schemas.microsoft.com/office/drawing/2014/main" id="{54AA7D2F-D1AF-498F-BAD5-849BAAC9FD14}"/>
              </a:ext>
            </a:extLst>
          </p:cNvPr>
          <p:cNvSpPr>
            <a:spLocks noEditPoints="1" noChangeArrowheads="1"/>
          </p:cNvSpPr>
          <p:nvPr/>
        </p:nvSpPr>
        <p:spPr bwMode="auto">
          <a:xfrm flipH="1">
            <a:off x="3392488" y="3506788"/>
            <a:ext cx="1235075" cy="1704975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w 21600"/>
              <a:gd name="T9" fmla="*/ 0 h 21600"/>
              <a:gd name="T10" fmla="*/ 0 w 21600"/>
              <a:gd name="T11" fmla="*/ 0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2078 w 21600"/>
              <a:gd name="T25" fmla="*/ 5680 h 21600"/>
              <a:gd name="T26" fmla="*/ 20195 w 21600"/>
              <a:gd name="T27" fmla="*/ 15978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3813" y="10590"/>
                </a:moveTo>
                <a:lnTo>
                  <a:pt x="3927" y="10513"/>
                </a:lnTo>
                <a:lnTo>
                  <a:pt x="4078" y="10425"/>
                </a:lnTo>
                <a:lnTo>
                  <a:pt x="4210" y="10359"/>
                </a:lnTo>
                <a:lnTo>
                  <a:pt x="4361" y="10315"/>
                </a:lnTo>
                <a:lnTo>
                  <a:pt x="4682" y="10237"/>
                </a:lnTo>
                <a:lnTo>
                  <a:pt x="5041" y="10193"/>
                </a:lnTo>
                <a:lnTo>
                  <a:pt x="5456" y="10171"/>
                </a:lnTo>
                <a:lnTo>
                  <a:pt x="5853" y="10193"/>
                </a:lnTo>
                <a:lnTo>
                  <a:pt x="6249" y="10260"/>
                </a:lnTo>
                <a:lnTo>
                  <a:pt x="6646" y="10337"/>
                </a:lnTo>
                <a:lnTo>
                  <a:pt x="7004" y="10469"/>
                </a:lnTo>
                <a:lnTo>
                  <a:pt x="7363" y="10612"/>
                </a:lnTo>
                <a:lnTo>
                  <a:pt x="7665" y="10788"/>
                </a:lnTo>
                <a:lnTo>
                  <a:pt x="7911" y="10998"/>
                </a:lnTo>
                <a:lnTo>
                  <a:pt x="8024" y="11097"/>
                </a:lnTo>
                <a:lnTo>
                  <a:pt x="8137" y="11207"/>
                </a:lnTo>
                <a:lnTo>
                  <a:pt x="8194" y="11340"/>
                </a:lnTo>
                <a:lnTo>
                  <a:pt x="8269" y="11461"/>
                </a:lnTo>
                <a:lnTo>
                  <a:pt x="8307" y="11593"/>
                </a:lnTo>
                <a:lnTo>
                  <a:pt x="8307" y="11714"/>
                </a:lnTo>
                <a:lnTo>
                  <a:pt x="8307" y="11868"/>
                </a:lnTo>
                <a:lnTo>
                  <a:pt x="8307" y="12012"/>
                </a:lnTo>
                <a:lnTo>
                  <a:pt x="8194" y="12265"/>
                </a:lnTo>
                <a:lnTo>
                  <a:pt x="8062" y="12519"/>
                </a:lnTo>
                <a:lnTo>
                  <a:pt x="7873" y="12706"/>
                </a:lnTo>
                <a:lnTo>
                  <a:pt x="7627" y="12904"/>
                </a:lnTo>
                <a:lnTo>
                  <a:pt x="7363" y="13048"/>
                </a:lnTo>
                <a:lnTo>
                  <a:pt x="7080" y="13180"/>
                </a:lnTo>
                <a:lnTo>
                  <a:pt x="6759" y="13257"/>
                </a:lnTo>
                <a:lnTo>
                  <a:pt x="6419" y="13345"/>
                </a:lnTo>
                <a:lnTo>
                  <a:pt x="6098" y="13389"/>
                </a:lnTo>
                <a:lnTo>
                  <a:pt x="5739" y="13389"/>
                </a:lnTo>
                <a:lnTo>
                  <a:pt x="5418" y="13389"/>
                </a:lnTo>
                <a:lnTo>
                  <a:pt x="5079" y="13345"/>
                </a:lnTo>
                <a:lnTo>
                  <a:pt x="4758" y="13301"/>
                </a:lnTo>
                <a:lnTo>
                  <a:pt x="4474" y="13213"/>
                </a:lnTo>
                <a:lnTo>
                  <a:pt x="4172" y="13114"/>
                </a:lnTo>
                <a:lnTo>
                  <a:pt x="3965" y="12982"/>
                </a:lnTo>
                <a:lnTo>
                  <a:pt x="3738" y="12838"/>
                </a:lnTo>
                <a:lnTo>
                  <a:pt x="3493" y="12706"/>
                </a:lnTo>
                <a:lnTo>
                  <a:pt x="3228" y="12607"/>
                </a:lnTo>
                <a:lnTo>
                  <a:pt x="2945" y="12519"/>
                </a:lnTo>
                <a:lnTo>
                  <a:pt x="2700" y="12431"/>
                </a:lnTo>
                <a:lnTo>
                  <a:pt x="2397" y="12375"/>
                </a:lnTo>
                <a:lnTo>
                  <a:pt x="2152" y="12331"/>
                </a:lnTo>
                <a:lnTo>
                  <a:pt x="1888" y="12309"/>
                </a:lnTo>
                <a:lnTo>
                  <a:pt x="1642" y="12309"/>
                </a:lnTo>
                <a:lnTo>
                  <a:pt x="1397" y="12331"/>
                </a:lnTo>
                <a:lnTo>
                  <a:pt x="1170" y="12397"/>
                </a:lnTo>
                <a:lnTo>
                  <a:pt x="962" y="12453"/>
                </a:lnTo>
                <a:lnTo>
                  <a:pt x="774" y="12563"/>
                </a:lnTo>
                <a:lnTo>
                  <a:pt x="623" y="12684"/>
                </a:lnTo>
                <a:lnTo>
                  <a:pt x="528" y="12838"/>
                </a:lnTo>
                <a:lnTo>
                  <a:pt x="453" y="13026"/>
                </a:lnTo>
                <a:lnTo>
                  <a:pt x="339" y="13477"/>
                </a:lnTo>
                <a:lnTo>
                  <a:pt x="226" y="13984"/>
                </a:lnTo>
                <a:lnTo>
                  <a:pt x="151" y="14535"/>
                </a:lnTo>
                <a:lnTo>
                  <a:pt x="113" y="15075"/>
                </a:lnTo>
                <a:lnTo>
                  <a:pt x="113" y="15626"/>
                </a:lnTo>
                <a:lnTo>
                  <a:pt x="151" y="16133"/>
                </a:lnTo>
                <a:lnTo>
                  <a:pt x="188" y="16376"/>
                </a:lnTo>
                <a:lnTo>
                  <a:pt x="264" y="16585"/>
                </a:lnTo>
                <a:lnTo>
                  <a:pt x="339" y="16773"/>
                </a:lnTo>
                <a:lnTo>
                  <a:pt x="453" y="16938"/>
                </a:lnTo>
                <a:lnTo>
                  <a:pt x="1095" y="16883"/>
                </a:lnTo>
                <a:lnTo>
                  <a:pt x="1963" y="16795"/>
                </a:lnTo>
                <a:lnTo>
                  <a:pt x="2945" y="16751"/>
                </a:lnTo>
                <a:lnTo>
                  <a:pt x="3965" y="16706"/>
                </a:lnTo>
                <a:lnTo>
                  <a:pt x="5022" y="16684"/>
                </a:lnTo>
                <a:lnTo>
                  <a:pt x="5947" y="16684"/>
                </a:lnTo>
                <a:lnTo>
                  <a:pt x="6759" y="16706"/>
                </a:lnTo>
                <a:lnTo>
                  <a:pt x="7363" y="16751"/>
                </a:lnTo>
                <a:lnTo>
                  <a:pt x="7948" y="16839"/>
                </a:lnTo>
                <a:lnTo>
                  <a:pt x="8458" y="16916"/>
                </a:lnTo>
                <a:lnTo>
                  <a:pt x="8893" y="17026"/>
                </a:lnTo>
                <a:lnTo>
                  <a:pt x="9289" y="17158"/>
                </a:lnTo>
                <a:lnTo>
                  <a:pt x="9572" y="17280"/>
                </a:lnTo>
                <a:lnTo>
                  <a:pt x="9799" y="17412"/>
                </a:lnTo>
                <a:lnTo>
                  <a:pt x="9969" y="17555"/>
                </a:lnTo>
                <a:lnTo>
                  <a:pt x="10120" y="17687"/>
                </a:lnTo>
                <a:lnTo>
                  <a:pt x="10158" y="17831"/>
                </a:lnTo>
                <a:lnTo>
                  <a:pt x="10195" y="17974"/>
                </a:lnTo>
                <a:lnTo>
                  <a:pt x="10158" y="18128"/>
                </a:lnTo>
                <a:lnTo>
                  <a:pt x="10082" y="18271"/>
                </a:lnTo>
                <a:lnTo>
                  <a:pt x="9969" y="18426"/>
                </a:lnTo>
                <a:lnTo>
                  <a:pt x="9837" y="18569"/>
                </a:lnTo>
                <a:lnTo>
                  <a:pt x="9648" y="18701"/>
                </a:lnTo>
                <a:lnTo>
                  <a:pt x="9440" y="18822"/>
                </a:lnTo>
                <a:lnTo>
                  <a:pt x="9213" y="18999"/>
                </a:lnTo>
                <a:lnTo>
                  <a:pt x="9044" y="19186"/>
                </a:lnTo>
                <a:lnTo>
                  <a:pt x="8893" y="19395"/>
                </a:lnTo>
                <a:lnTo>
                  <a:pt x="8817" y="19627"/>
                </a:lnTo>
                <a:lnTo>
                  <a:pt x="8779" y="19858"/>
                </a:lnTo>
                <a:lnTo>
                  <a:pt x="8779" y="20112"/>
                </a:lnTo>
                <a:lnTo>
                  <a:pt x="8855" y="20354"/>
                </a:lnTo>
                <a:lnTo>
                  <a:pt x="8968" y="20586"/>
                </a:lnTo>
                <a:lnTo>
                  <a:pt x="9138" y="20817"/>
                </a:lnTo>
                <a:lnTo>
                  <a:pt x="9365" y="21026"/>
                </a:lnTo>
                <a:lnTo>
                  <a:pt x="9610" y="21192"/>
                </a:lnTo>
                <a:lnTo>
                  <a:pt x="9950" y="21368"/>
                </a:lnTo>
                <a:lnTo>
                  <a:pt x="10120" y="21445"/>
                </a:lnTo>
                <a:lnTo>
                  <a:pt x="10346" y="21511"/>
                </a:lnTo>
                <a:lnTo>
                  <a:pt x="10516" y="21555"/>
                </a:lnTo>
                <a:lnTo>
                  <a:pt x="10743" y="21600"/>
                </a:lnTo>
                <a:lnTo>
                  <a:pt x="10988" y="21644"/>
                </a:lnTo>
                <a:lnTo>
                  <a:pt x="11215" y="21666"/>
                </a:lnTo>
                <a:lnTo>
                  <a:pt x="11498" y="21666"/>
                </a:lnTo>
                <a:lnTo>
                  <a:pt x="11762" y="21666"/>
                </a:lnTo>
                <a:lnTo>
                  <a:pt x="12253" y="21644"/>
                </a:lnTo>
                <a:lnTo>
                  <a:pt x="12763" y="21577"/>
                </a:lnTo>
                <a:lnTo>
                  <a:pt x="13197" y="21467"/>
                </a:lnTo>
                <a:lnTo>
                  <a:pt x="13556" y="21346"/>
                </a:lnTo>
                <a:lnTo>
                  <a:pt x="13896" y="21192"/>
                </a:lnTo>
                <a:lnTo>
                  <a:pt x="14179" y="21026"/>
                </a:lnTo>
                <a:lnTo>
                  <a:pt x="14444" y="20839"/>
                </a:lnTo>
                <a:lnTo>
                  <a:pt x="14576" y="20641"/>
                </a:lnTo>
                <a:lnTo>
                  <a:pt x="14727" y="20431"/>
                </a:lnTo>
                <a:lnTo>
                  <a:pt x="14765" y="20200"/>
                </a:lnTo>
                <a:lnTo>
                  <a:pt x="14802" y="19991"/>
                </a:lnTo>
                <a:lnTo>
                  <a:pt x="14727" y="19759"/>
                </a:lnTo>
                <a:lnTo>
                  <a:pt x="14613" y="19550"/>
                </a:lnTo>
                <a:lnTo>
                  <a:pt x="14444" y="19307"/>
                </a:lnTo>
                <a:lnTo>
                  <a:pt x="14217" y="19098"/>
                </a:lnTo>
                <a:lnTo>
                  <a:pt x="13934" y="18911"/>
                </a:lnTo>
                <a:lnTo>
                  <a:pt x="13669" y="18745"/>
                </a:lnTo>
                <a:lnTo>
                  <a:pt x="13462" y="18547"/>
                </a:lnTo>
                <a:lnTo>
                  <a:pt x="13311" y="18337"/>
                </a:lnTo>
                <a:lnTo>
                  <a:pt x="13197" y="18150"/>
                </a:lnTo>
                <a:lnTo>
                  <a:pt x="13122" y="17941"/>
                </a:lnTo>
                <a:lnTo>
                  <a:pt x="13122" y="17720"/>
                </a:lnTo>
                <a:lnTo>
                  <a:pt x="13122" y="17533"/>
                </a:lnTo>
                <a:lnTo>
                  <a:pt x="13197" y="17346"/>
                </a:lnTo>
                <a:lnTo>
                  <a:pt x="13273" y="17158"/>
                </a:lnTo>
                <a:lnTo>
                  <a:pt x="13386" y="16982"/>
                </a:lnTo>
                <a:lnTo>
                  <a:pt x="13537" y="16839"/>
                </a:lnTo>
                <a:lnTo>
                  <a:pt x="13707" y="16706"/>
                </a:lnTo>
                <a:lnTo>
                  <a:pt x="13896" y="16607"/>
                </a:lnTo>
                <a:lnTo>
                  <a:pt x="14104" y="16519"/>
                </a:lnTo>
                <a:lnTo>
                  <a:pt x="14330" y="16453"/>
                </a:lnTo>
                <a:lnTo>
                  <a:pt x="14538" y="16431"/>
                </a:lnTo>
                <a:lnTo>
                  <a:pt x="14897" y="16453"/>
                </a:lnTo>
                <a:lnTo>
                  <a:pt x="15406" y="16497"/>
                </a:lnTo>
                <a:lnTo>
                  <a:pt x="16105" y="16541"/>
                </a:lnTo>
                <a:lnTo>
                  <a:pt x="16898" y="16607"/>
                </a:lnTo>
                <a:lnTo>
                  <a:pt x="17804" y="16651"/>
                </a:lnTo>
                <a:lnTo>
                  <a:pt x="18786" y="16684"/>
                </a:lnTo>
                <a:lnTo>
                  <a:pt x="19844" y="16728"/>
                </a:lnTo>
                <a:lnTo>
                  <a:pt x="20920" y="16751"/>
                </a:lnTo>
                <a:lnTo>
                  <a:pt x="21109" y="16497"/>
                </a:lnTo>
                <a:lnTo>
                  <a:pt x="21241" y="16222"/>
                </a:lnTo>
                <a:lnTo>
                  <a:pt x="21392" y="15946"/>
                </a:lnTo>
                <a:lnTo>
                  <a:pt x="21467" y="15648"/>
                </a:lnTo>
                <a:lnTo>
                  <a:pt x="21543" y="15351"/>
                </a:lnTo>
                <a:lnTo>
                  <a:pt x="21618" y="15042"/>
                </a:lnTo>
                <a:lnTo>
                  <a:pt x="21618" y="14745"/>
                </a:lnTo>
                <a:lnTo>
                  <a:pt x="21618" y="14447"/>
                </a:lnTo>
                <a:lnTo>
                  <a:pt x="21618" y="14150"/>
                </a:lnTo>
                <a:lnTo>
                  <a:pt x="21581" y="13852"/>
                </a:lnTo>
                <a:lnTo>
                  <a:pt x="21505" y="13577"/>
                </a:lnTo>
                <a:lnTo>
                  <a:pt x="21430" y="13301"/>
                </a:lnTo>
                <a:lnTo>
                  <a:pt x="21354" y="13048"/>
                </a:lnTo>
                <a:lnTo>
                  <a:pt x="21241" y="12816"/>
                </a:lnTo>
                <a:lnTo>
                  <a:pt x="21146" y="12607"/>
                </a:lnTo>
                <a:lnTo>
                  <a:pt x="21033" y="12431"/>
                </a:lnTo>
                <a:lnTo>
                  <a:pt x="20920" y="12265"/>
                </a:lnTo>
                <a:lnTo>
                  <a:pt x="20769" y="12144"/>
                </a:lnTo>
                <a:lnTo>
                  <a:pt x="20637" y="12034"/>
                </a:lnTo>
                <a:lnTo>
                  <a:pt x="20486" y="11946"/>
                </a:lnTo>
                <a:lnTo>
                  <a:pt x="20297" y="11891"/>
                </a:lnTo>
                <a:lnTo>
                  <a:pt x="20165" y="11846"/>
                </a:lnTo>
                <a:lnTo>
                  <a:pt x="19976" y="11824"/>
                </a:lnTo>
                <a:lnTo>
                  <a:pt x="19806" y="11802"/>
                </a:lnTo>
                <a:lnTo>
                  <a:pt x="19390" y="11824"/>
                </a:lnTo>
                <a:lnTo>
                  <a:pt x="18956" y="11891"/>
                </a:lnTo>
                <a:lnTo>
                  <a:pt x="18503" y="11968"/>
                </a:lnTo>
                <a:lnTo>
                  <a:pt x="17993" y="12078"/>
                </a:lnTo>
                <a:lnTo>
                  <a:pt x="17653" y="12144"/>
                </a:lnTo>
                <a:lnTo>
                  <a:pt x="17332" y="12199"/>
                </a:lnTo>
                <a:lnTo>
                  <a:pt x="17049" y="12221"/>
                </a:lnTo>
                <a:lnTo>
                  <a:pt x="16747" y="12243"/>
                </a:lnTo>
                <a:lnTo>
                  <a:pt x="16464" y="12243"/>
                </a:lnTo>
                <a:lnTo>
                  <a:pt x="16218" y="12243"/>
                </a:lnTo>
                <a:lnTo>
                  <a:pt x="15992" y="12221"/>
                </a:lnTo>
                <a:lnTo>
                  <a:pt x="15746" y="12199"/>
                </a:lnTo>
                <a:lnTo>
                  <a:pt x="15520" y="12155"/>
                </a:lnTo>
                <a:lnTo>
                  <a:pt x="15350" y="12122"/>
                </a:lnTo>
                <a:lnTo>
                  <a:pt x="15161" y="12056"/>
                </a:lnTo>
                <a:lnTo>
                  <a:pt x="14972" y="11990"/>
                </a:lnTo>
                <a:lnTo>
                  <a:pt x="14689" y="11846"/>
                </a:lnTo>
                <a:lnTo>
                  <a:pt x="14444" y="11670"/>
                </a:lnTo>
                <a:lnTo>
                  <a:pt x="14255" y="11483"/>
                </a:lnTo>
                <a:lnTo>
                  <a:pt x="14104" y="11295"/>
                </a:lnTo>
                <a:lnTo>
                  <a:pt x="14028" y="11086"/>
                </a:lnTo>
                <a:lnTo>
                  <a:pt x="13972" y="10888"/>
                </a:lnTo>
                <a:lnTo>
                  <a:pt x="13972" y="10700"/>
                </a:lnTo>
                <a:lnTo>
                  <a:pt x="14009" y="10513"/>
                </a:lnTo>
                <a:lnTo>
                  <a:pt x="14066" y="10359"/>
                </a:lnTo>
                <a:lnTo>
                  <a:pt x="14179" y="10215"/>
                </a:lnTo>
                <a:lnTo>
                  <a:pt x="14406" y="10006"/>
                </a:lnTo>
                <a:lnTo>
                  <a:pt x="14651" y="9830"/>
                </a:lnTo>
                <a:lnTo>
                  <a:pt x="14878" y="9686"/>
                </a:lnTo>
                <a:lnTo>
                  <a:pt x="15123" y="9554"/>
                </a:lnTo>
                <a:lnTo>
                  <a:pt x="15350" y="9477"/>
                </a:lnTo>
                <a:lnTo>
                  <a:pt x="15558" y="9411"/>
                </a:lnTo>
                <a:lnTo>
                  <a:pt x="15803" y="9345"/>
                </a:lnTo>
                <a:lnTo>
                  <a:pt x="16030" y="9323"/>
                </a:lnTo>
                <a:lnTo>
                  <a:pt x="16256" y="9301"/>
                </a:lnTo>
                <a:lnTo>
                  <a:pt x="16464" y="9323"/>
                </a:lnTo>
                <a:lnTo>
                  <a:pt x="16690" y="9345"/>
                </a:lnTo>
                <a:lnTo>
                  <a:pt x="16898" y="9367"/>
                </a:lnTo>
                <a:lnTo>
                  <a:pt x="17332" y="9477"/>
                </a:lnTo>
                <a:lnTo>
                  <a:pt x="17767" y="9598"/>
                </a:lnTo>
                <a:lnTo>
                  <a:pt x="18163" y="9731"/>
                </a:lnTo>
                <a:lnTo>
                  <a:pt x="18597" y="9874"/>
                </a:lnTo>
                <a:lnTo>
                  <a:pt x="18994" y="10006"/>
                </a:lnTo>
                <a:lnTo>
                  <a:pt x="19428" y="10083"/>
                </a:lnTo>
                <a:lnTo>
                  <a:pt x="19617" y="10127"/>
                </a:lnTo>
                <a:lnTo>
                  <a:pt x="19844" y="10149"/>
                </a:lnTo>
                <a:lnTo>
                  <a:pt x="20013" y="10149"/>
                </a:lnTo>
                <a:lnTo>
                  <a:pt x="20240" y="10127"/>
                </a:lnTo>
                <a:lnTo>
                  <a:pt x="20410" y="10105"/>
                </a:lnTo>
                <a:lnTo>
                  <a:pt x="20637" y="10061"/>
                </a:lnTo>
                <a:lnTo>
                  <a:pt x="20844" y="9984"/>
                </a:lnTo>
                <a:lnTo>
                  <a:pt x="21033" y="9896"/>
                </a:lnTo>
                <a:lnTo>
                  <a:pt x="21146" y="9830"/>
                </a:lnTo>
                <a:lnTo>
                  <a:pt x="21203" y="9753"/>
                </a:lnTo>
                <a:lnTo>
                  <a:pt x="21279" y="9642"/>
                </a:lnTo>
                <a:lnTo>
                  <a:pt x="21354" y="9521"/>
                </a:lnTo>
                <a:lnTo>
                  <a:pt x="21430" y="9246"/>
                </a:lnTo>
                <a:lnTo>
                  <a:pt x="21430" y="8904"/>
                </a:lnTo>
                <a:lnTo>
                  <a:pt x="21430" y="8540"/>
                </a:lnTo>
                <a:lnTo>
                  <a:pt x="21392" y="8144"/>
                </a:lnTo>
                <a:lnTo>
                  <a:pt x="21354" y="7714"/>
                </a:lnTo>
                <a:lnTo>
                  <a:pt x="21279" y="7295"/>
                </a:lnTo>
                <a:lnTo>
                  <a:pt x="21146" y="6446"/>
                </a:lnTo>
                <a:lnTo>
                  <a:pt x="20995" y="5686"/>
                </a:lnTo>
                <a:lnTo>
                  <a:pt x="20958" y="5366"/>
                </a:lnTo>
                <a:lnTo>
                  <a:pt x="20958" y="5091"/>
                </a:lnTo>
                <a:lnTo>
                  <a:pt x="20958" y="4860"/>
                </a:lnTo>
                <a:lnTo>
                  <a:pt x="21033" y="4716"/>
                </a:lnTo>
                <a:lnTo>
                  <a:pt x="20637" y="4860"/>
                </a:lnTo>
                <a:lnTo>
                  <a:pt x="20127" y="4992"/>
                </a:lnTo>
                <a:lnTo>
                  <a:pt x="19617" y="5069"/>
                </a:lnTo>
                <a:lnTo>
                  <a:pt x="19032" y="5157"/>
                </a:lnTo>
                <a:lnTo>
                  <a:pt x="18465" y="5201"/>
                </a:lnTo>
                <a:lnTo>
                  <a:pt x="17842" y="5245"/>
                </a:lnTo>
                <a:lnTo>
                  <a:pt x="17219" y="5267"/>
                </a:lnTo>
                <a:lnTo>
                  <a:pt x="16615" y="5267"/>
                </a:lnTo>
                <a:lnTo>
                  <a:pt x="15992" y="5245"/>
                </a:lnTo>
                <a:lnTo>
                  <a:pt x="15369" y="5201"/>
                </a:lnTo>
                <a:lnTo>
                  <a:pt x="14840" y="5157"/>
                </a:lnTo>
                <a:lnTo>
                  <a:pt x="14293" y="5091"/>
                </a:lnTo>
                <a:lnTo>
                  <a:pt x="13783" y="5014"/>
                </a:lnTo>
                <a:lnTo>
                  <a:pt x="13386" y="4926"/>
                </a:lnTo>
                <a:lnTo>
                  <a:pt x="13027" y="4815"/>
                </a:lnTo>
                <a:lnTo>
                  <a:pt x="12725" y="4716"/>
                </a:lnTo>
                <a:lnTo>
                  <a:pt x="12480" y="4606"/>
                </a:lnTo>
                <a:lnTo>
                  <a:pt x="12291" y="4496"/>
                </a:lnTo>
                <a:lnTo>
                  <a:pt x="12197" y="4397"/>
                </a:lnTo>
                <a:lnTo>
                  <a:pt x="12083" y="4286"/>
                </a:lnTo>
                <a:lnTo>
                  <a:pt x="12046" y="4187"/>
                </a:lnTo>
                <a:lnTo>
                  <a:pt x="12008" y="4077"/>
                </a:lnTo>
                <a:lnTo>
                  <a:pt x="12046" y="3967"/>
                </a:lnTo>
                <a:lnTo>
                  <a:pt x="12121" y="3868"/>
                </a:lnTo>
                <a:lnTo>
                  <a:pt x="12197" y="3735"/>
                </a:lnTo>
                <a:lnTo>
                  <a:pt x="12291" y="3614"/>
                </a:lnTo>
                <a:lnTo>
                  <a:pt x="12442" y="3482"/>
                </a:lnTo>
                <a:lnTo>
                  <a:pt x="12631" y="3361"/>
                </a:lnTo>
                <a:lnTo>
                  <a:pt x="13065" y="3085"/>
                </a:lnTo>
                <a:lnTo>
                  <a:pt x="13537" y="2766"/>
                </a:lnTo>
                <a:lnTo>
                  <a:pt x="13783" y="2578"/>
                </a:lnTo>
                <a:lnTo>
                  <a:pt x="13934" y="2380"/>
                </a:lnTo>
                <a:lnTo>
                  <a:pt x="14028" y="2171"/>
                </a:lnTo>
                <a:lnTo>
                  <a:pt x="14104" y="1961"/>
                </a:lnTo>
                <a:lnTo>
                  <a:pt x="14104" y="1730"/>
                </a:lnTo>
                <a:lnTo>
                  <a:pt x="14066" y="1498"/>
                </a:lnTo>
                <a:lnTo>
                  <a:pt x="13972" y="1267"/>
                </a:lnTo>
                <a:lnTo>
                  <a:pt x="13820" y="1057"/>
                </a:lnTo>
                <a:lnTo>
                  <a:pt x="13594" y="837"/>
                </a:lnTo>
                <a:lnTo>
                  <a:pt x="13386" y="628"/>
                </a:lnTo>
                <a:lnTo>
                  <a:pt x="13103" y="462"/>
                </a:lnTo>
                <a:lnTo>
                  <a:pt x="12763" y="308"/>
                </a:lnTo>
                <a:lnTo>
                  <a:pt x="12404" y="187"/>
                </a:lnTo>
                <a:lnTo>
                  <a:pt x="12008" y="77"/>
                </a:lnTo>
                <a:lnTo>
                  <a:pt x="11574" y="33"/>
                </a:lnTo>
                <a:lnTo>
                  <a:pt x="11102" y="11"/>
                </a:lnTo>
                <a:lnTo>
                  <a:pt x="10667" y="11"/>
                </a:lnTo>
                <a:lnTo>
                  <a:pt x="10233" y="77"/>
                </a:lnTo>
                <a:lnTo>
                  <a:pt x="9837" y="187"/>
                </a:lnTo>
                <a:lnTo>
                  <a:pt x="9440" y="286"/>
                </a:lnTo>
                <a:lnTo>
                  <a:pt x="9062" y="462"/>
                </a:lnTo>
                <a:lnTo>
                  <a:pt x="8741" y="628"/>
                </a:lnTo>
                <a:lnTo>
                  <a:pt x="8458" y="815"/>
                </a:lnTo>
                <a:lnTo>
                  <a:pt x="8232" y="1035"/>
                </a:lnTo>
                <a:lnTo>
                  <a:pt x="8062" y="1245"/>
                </a:lnTo>
                <a:lnTo>
                  <a:pt x="7911" y="1476"/>
                </a:lnTo>
                <a:lnTo>
                  <a:pt x="7835" y="1708"/>
                </a:lnTo>
                <a:lnTo>
                  <a:pt x="7797" y="1961"/>
                </a:lnTo>
                <a:lnTo>
                  <a:pt x="7835" y="2193"/>
                </a:lnTo>
                <a:lnTo>
                  <a:pt x="7948" y="2402"/>
                </a:lnTo>
                <a:lnTo>
                  <a:pt x="8062" y="2534"/>
                </a:lnTo>
                <a:lnTo>
                  <a:pt x="8175" y="2644"/>
                </a:lnTo>
                <a:lnTo>
                  <a:pt x="8269" y="2744"/>
                </a:lnTo>
                <a:lnTo>
                  <a:pt x="8420" y="2832"/>
                </a:lnTo>
                <a:lnTo>
                  <a:pt x="8704" y="3019"/>
                </a:lnTo>
                <a:lnTo>
                  <a:pt x="8968" y="3206"/>
                </a:lnTo>
                <a:lnTo>
                  <a:pt x="9138" y="3405"/>
                </a:lnTo>
                <a:lnTo>
                  <a:pt x="9327" y="3570"/>
                </a:lnTo>
                <a:lnTo>
                  <a:pt x="9440" y="3735"/>
                </a:lnTo>
                <a:lnTo>
                  <a:pt x="9516" y="3890"/>
                </a:lnTo>
                <a:lnTo>
                  <a:pt x="9534" y="4033"/>
                </a:lnTo>
                <a:lnTo>
                  <a:pt x="9534" y="4165"/>
                </a:lnTo>
                <a:lnTo>
                  <a:pt x="9516" y="4286"/>
                </a:lnTo>
                <a:lnTo>
                  <a:pt x="9440" y="4397"/>
                </a:lnTo>
                <a:lnTo>
                  <a:pt x="9327" y="4496"/>
                </a:lnTo>
                <a:lnTo>
                  <a:pt x="9176" y="4562"/>
                </a:lnTo>
                <a:lnTo>
                  <a:pt x="9006" y="4628"/>
                </a:lnTo>
                <a:lnTo>
                  <a:pt x="8779" y="4694"/>
                </a:lnTo>
                <a:lnTo>
                  <a:pt x="8534" y="4716"/>
                </a:lnTo>
                <a:lnTo>
                  <a:pt x="8232" y="4716"/>
                </a:lnTo>
                <a:lnTo>
                  <a:pt x="7118" y="4738"/>
                </a:lnTo>
                <a:lnTo>
                  <a:pt x="5947" y="4771"/>
                </a:lnTo>
                <a:lnTo>
                  <a:pt x="4795" y="4815"/>
                </a:lnTo>
                <a:lnTo>
                  <a:pt x="3681" y="4860"/>
                </a:lnTo>
                <a:lnTo>
                  <a:pt x="2662" y="4882"/>
                </a:lnTo>
                <a:lnTo>
                  <a:pt x="1755" y="4882"/>
                </a:lnTo>
                <a:lnTo>
                  <a:pt x="1359" y="4860"/>
                </a:lnTo>
                <a:lnTo>
                  <a:pt x="981" y="4837"/>
                </a:lnTo>
                <a:lnTo>
                  <a:pt x="698" y="4771"/>
                </a:lnTo>
                <a:lnTo>
                  <a:pt x="453" y="4716"/>
                </a:lnTo>
                <a:lnTo>
                  <a:pt x="453" y="5322"/>
                </a:lnTo>
                <a:lnTo>
                  <a:pt x="453" y="6083"/>
                </a:lnTo>
                <a:lnTo>
                  <a:pt x="453" y="6909"/>
                </a:lnTo>
                <a:lnTo>
                  <a:pt x="453" y="7780"/>
                </a:lnTo>
                <a:lnTo>
                  <a:pt x="453" y="8606"/>
                </a:lnTo>
                <a:lnTo>
                  <a:pt x="453" y="9345"/>
                </a:lnTo>
                <a:lnTo>
                  <a:pt x="453" y="9918"/>
                </a:lnTo>
                <a:lnTo>
                  <a:pt x="453" y="10282"/>
                </a:lnTo>
                <a:lnTo>
                  <a:pt x="490" y="10381"/>
                </a:lnTo>
                <a:lnTo>
                  <a:pt x="547" y="10491"/>
                </a:lnTo>
                <a:lnTo>
                  <a:pt x="660" y="10590"/>
                </a:lnTo>
                <a:lnTo>
                  <a:pt x="811" y="10700"/>
                </a:lnTo>
                <a:lnTo>
                  <a:pt x="981" y="10811"/>
                </a:lnTo>
                <a:lnTo>
                  <a:pt x="1208" y="10888"/>
                </a:lnTo>
                <a:lnTo>
                  <a:pt x="1453" y="10954"/>
                </a:lnTo>
                <a:lnTo>
                  <a:pt x="1718" y="11020"/>
                </a:lnTo>
                <a:lnTo>
                  <a:pt x="1963" y="11064"/>
                </a:lnTo>
                <a:lnTo>
                  <a:pt x="2265" y="11086"/>
                </a:lnTo>
                <a:lnTo>
                  <a:pt x="2548" y="11064"/>
                </a:lnTo>
                <a:lnTo>
                  <a:pt x="2794" y="11042"/>
                </a:lnTo>
                <a:lnTo>
                  <a:pt x="3096" y="10976"/>
                </a:lnTo>
                <a:lnTo>
                  <a:pt x="3341" y="10888"/>
                </a:lnTo>
                <a:lnTo>
                  <a:pt x="3606" y="10766"/>
                </a:lnTo>
                <a:lnTo>
                  <a:pt x="3813" y="10590"/>
                </a:lnTo>
                <a:close/>
              </a:path>
            </a:pathLst>
          </a:custGeom>
          <a:solidFill>
            <a:schemeClr val="accent5">
              <a:lumMod val="9000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13324" name="Puzzle2">
            <a:extLst>
              <a:ext uri="{FF2B5EF4-FFF2-40B4-BE49-F238E27FC236}">
                <a16:creationId xmlns:a16="http://schemas.microsoft.com/office/drawing/2014/main" id="{3FE714C4-05F1-44A8-8560-78F02A042CD8}"/>
              </a:ext>
            </a:extLst>
          </p:cNvPr>
          <p:cNvSpPr>
            <a:spLocks noEditPoints="1" noChangeArrowheads="1"/>
          </p:cNvSpPr>
          <p:nvPr/>
        </p:nvSpPr>
        <p:spPr bwMode="auto">
          <a:xfrm flipH="1">
            <a:off x="7308850" y="4176713"/>
            <a:ext cx="1658938" cy="1227137"/>
          </a:xfrm>
          <a:custGeom>
            <a:avLst/>
            <a:gdLst>
              <a:gd name="T0" fmla="*/ 0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5400 w 21600"/>
              <a:gd name="T25" fmla="*/ 6759 h 21600"/>
              <a:gd name="T26" fmla="*/ 16175 w 21600"/>
              <a:gd name="T27" fmla="*/ 2045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6600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13325" name="Group 38">
            <a:extLst>
              <a:ext uri="{FF2B5EF4-FFF2-40B4-BE49-F238E27FC236}">
                <a16:creationId xmlns:a16="http://schemas.microsoft.com/office/drawing/2014/main" id="{97C0A956-A71D-4BF0-A91D-A9DE21358F8C}"/>
              </a:ext>
            </a:extLst>
          </p:cNvPr>
          <p:cNvGrpSpPr>
            <a:grpSpLocks/>
          </p:cNvGrpSpPr>
          <p:nvPr/>
        </p:nvGrpSpPr>
        <p:grpSpPr bwMode="auto">
          <a:xfrm>
            <a:off x="5311775" y="2381250"/>
            <a:ext cx="3389313" cy="3348038"/>
            <a:chOff x="5714275" y="1582784"/>
            <a:chExt cx="3181350" cy="3141717"/>
          </a:xfrm>
        </p:grpSpPr>
        <p:grpSp>
          <p:nvGrpSpPr>
            <p:cNvPr id="13332" name="Group 65">
              <a:extLst>
                <a:ext uri="{FF2B5EF4-FFF2-40B4-BE49-F238E27FC236}">
                  <a16:creationId xmlns:a16="http://schemas.microsoft.com/office/drawing/2014/main" id="{374F11D6-2109-4BB9-9F32-252F0F2419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14275" y="2335313"/>
              <a:ext cx="3181350" cy="2389188"/>
              <a:chOff x="3600" y="1808"/>
              <a:chExt cx="1716" cy="1289"/>
            </a:xfrm>
          </p:grpSpPr>
          <p:sp>
            <p:nvSpPr>
              <p:cNvPr id="32789" name="Puzzle3">
                <a:extLst>
                  <a:ext uri="{FF2B5EF4-FFF2-40B4-BE49-F238E27FC236}">
                    <a16:creationId xmlns:a16="http://schemas.microsoft.com/office/drawing/2014/main" id="{15224B39-F548-4379-826E-CA425472304C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 flipH="1">
                <a:off x="3766" y="1808"/>
                <a:ext cx="545" cy="68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2299 w 21600"/>
                  <a:gd name="T25" fmla="*/ 7714 h 21600"/>
                  <a:gd name="T26" fmla="*/ 19143 w 21600"/>
                  <a:gd name="T27" fmla="*/ 20246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6625" y="20892"/>
                    </a:moveTo>
                    <a:lnTo>
                      <a:pt x="7105" y="21023"/>
                    </a:lnTo>
                    <a:lnTo>
                      <a:pt x="7513" y="21088"/>
                    </a:lnTo>
                    <a:lnTo>
                      <a:pt x="7922" y="21115"/>
                    </a:lnTo>
                    <a:lnTo>
                      <a:pt x="8242" y="21115"/>
                    </a:lnTo>
                    <a:lnTo>
                      <a:pt x="8544" y="21062"/>
                    </a:lnTo>
                    <a:lnTo>
                      <a:pt x="8810" y="20997"/>
                    </a:lnTo>
                    <a:lnTo>
                      <a:pt x="9023" y="20892"/>
                    </a:lnTo>
                    <a:lnTo>
                      <a:pt x="9148" y="20761"/>
                    </a:lnTo>
                    <a:lnTo>
                      <a:pt x="9290" y="20616"/>
                    </a:lnTo>
                    <a:lnTo>
                      <a:pt x="9361" y="20459"/>
                    </a:lnTo>
                    <a:lnTo>
                      <a:pt x="9396" y="20289"/>
                    </a:lnTo>
                    <a:lnTo>
                      <a:pt x="9396" y="20092"/>
                    </a:lnTo>
                    <a:lnTo>
                      <a:pt x="9325" y="19909"/>
                    </a:lnTo>
                    <a:lnTo>
                      <a:pt x="9219" y="19738"/>
                    </a:lnTo>
                    <a:lnTo>
                      <a:pt x="9094" y="19555"/>
                    </a:lnTo>
                    <a:lnTo>
                      <a:pt x="8917" y="19384"/>
                    </a:lnTo>
                    <a:lnTo>
                      <a:pt x="8650" y="19162"/>
                    </a:lnTo>
                    <a:lnTo>
                      <a:pt x="8437" y="18900"/>
                    </a:lnTo>
                    <a:lnTo>
                      <a:pt x="8277" y="18624"/>
                    </a:lnTo>
                    <a:lnTo>
                      <a:pt x="8135" y="18349"/>
                    </a:lnTo>
                    <a:lnTo>
                      <a:pt x="8028" y="18048"/>
                    </a:lnTo>
                    <a:lnTo>
                      <a:pt x="7993" y="17746"/>
                    </a:lnTo>
                    <a:lnTo>
                      <a:pt x="7993" y="17471"/>
                    </a:lnTo>
                    <a:lnTo>
                      <a:pt x="8028" y="17169"/>
                    </a:lnTo>
                    <a:lnTo>
                      <a:pt x="8135" y="16920"/>
                    </a:lnTo>
                    <a:lnTo>
                      <a:pt x="8277" y="16671"/>
                    </a:lnTo>
                    <a:lnTo>
                      <a:pt x="8366" y="16540"/>
                    </a:lnTo>
                    <a:lnTo>
                      <a:pt x="8473" y="16409"/>
                    </a:lnTo>
                    <a:lnTo>
                      <a:pt x="8615" y="16317"/>
                    </a:lnTo>
                    <a:lnTo>
                      <a:pt x="8739" y="16213"/>
                    </a:lnTo>
                    <a:lnTo>
                      <a:pt x="8881" y="16134"/>
                    </a:lnTo>
                    <a:lnTo>
                      <a:pt x="9059" y="16055"/>
                    </a:lnTo>
                    <a:lnTo>
                      <a:pt x="9254" y="15990"/>
                    </a:lnTo>
                    <a:lnTo>
                      <a:pt x="9432" y="15911"/>
                    </a:lnTo>
                    <a:lnTo>
                      <a:pt x="9663" y="15885"/>
                    </a:lnTo>
                    <a:lnTo>
                      <a:pt x="9876" y="15833"/>
                    </a:lnTo>
                    <a:lnTo>
                      <a:pt x="10142" y="15806"/>
                    </a:lnTo>
                    <a:lnTo>
                      <a:pt x="10391" y="15806"/>
                    </a:lnTo>
                    <a:lnTo>
                      <a:pt x="10728" y="15806"/>
                    </a:lnTo>
                    <a:lnTo>
                      <a:pt x="10995" y="15806"/>
                    </a:lnTo>
                    <a:lnTo>
                      <a:pt x="11279" y="15833"/>
                    </a:lnTo>
                    <a:lnTo>
                      <a:pt x="11546" y="15885"/>
                    </a:lnTo>
                    <a:lnTo>
                      <a:pt x="11776" y="15937"/>
                    </a:lnTo>
                    <a:lnTo>
                      <a:pt x="12025" y="15990"/>
                    </a:lnTo>
                    <a:lnTo>
                      <a:pt x="12221" y="16055"/>
                    </a:lnTo>
                    <a:lnTo>
                      <a:pt x="12434" y="16134"/>
                    </a:lnTo>
                    <a:lnTo>
                      <a:pt x="12611" y="16213"/>
                    </a:lnTo>
                    <a:lnTo>
                      <a:pt x="12771" y="16317"/>
                    </a:lnTo>
                    <a:lnTo>
                      <a:pt x="12913" y="16409"/>
                    </a:lnTo>
                    <a:lnTo>
                      <a:pt x="13038" y="16514"/>
                    </a:lnTo>
                    <a:lnTo>
                      <a:pt x="13251" y="16737"/>
                    </a:lnTo>
                    <a:lnTo>
                      <a:pt x="13428" y="16986"/>
                    </a:lnTo>
                    <a:lnTo>
                      <a:pt x="13517" y="17248"/>
                    </a:lnTo>
                    <a:lnTo>
                      <a:pt x="13588" y="17523"/>
                    </a:lnTo>
                    <a:lnTo>
                      <a:pt x="13588" y="17799"/>
                    </a:lnTo>
                    <a:lnTo>
                      <a:pt x="13517" y="18074"/>
                    </a:lnTo>
                    <a:lnTo>
                      <a:pt x="13428" y="18323"/>
                    </a:lnTo>
                    <a:lnTo>
                      <a:pt x="13286" y="18572"/>
                    </a:lnTo>
                    <a:lnTo>
                      <a:pt x="13109" y="18808"/>
                    </a:lnTo>
                    <a:lnTo>
                      <a:pt x="12878" y="19031"/>
                    </a:lnTo>
                    <a:lnTo>
                      <a:pt x="12434" y="19411"/>
                    </a:lnTo>
                    <a:lnTo>
                      <a:pt x="12132" y="19738"/>
                    </a:lnTo>
                    <a:lnTo>
                      <a:pt x="12025" y="19856"/>
                    </a:lnTo>
                    <a:lnTo>
                      <a:pt x="11919" y="20014"/>
                    </a:lnTo>
                    <a:lnTo>
                      <a:pt x="11883" y="20132"/>
                    </a:lnTo>
                    <a:lnTo>
                      <a:pt x="11883" y="20263"/>
                    </a:lnTo>
                    <a:lnTo>
                      <a:pt x="11883" y="20394"/>
                    </a:lnTo>
                    <a:lnTo>
                      <a:pt x="11954" y="20485"/>
                    </a:lnTo>
                    <a:lnTo>
                      <a:pt x="12061" y="20590"/>
                    </a:lnTo>
                    <a:lnTo>
                      <a:pt x="12185" y="20695"/>
                    </a:lnTo>
                    <a:lnTo>
                      <a:pt x="12327" y="20787"/>
                    </a:lnTo>
                    <a:lnTo>
                      <a:pt x="12540" y="20892"/>
                    </a:lnTo>
                    <a:lnTo>
                      <a:pt x="12771" y="20997"/>
                    </a:lnTo>
                    <a:lnTo>
                      <a:pt x="13073" y="21088"/>
                    </a:lnTo>
                    <a:lnTo>
                      <a:pt x="13428" y="21193"/>
                    </a:lnTo>
                    <a:lnTo>
                      <a:pt x="13873" y="21298"/>
                    </a:lnTo>
                    <a:lnTo>
                      <a:pt x="14317" y="21390"/>
                    </a:lnTo>
                    <a:lnTo>
                      <a:pt x="14778" y="21468"/>
                    </a:lnTo>
                    <a:lnTo>
                      <a:pt x="15294" y="21547"/>
                    </a:lnTo>
                    <a:lnTo>
                      <a:pt x="15809" y="21600"/>
                    </a:lnTo>
                    <a:lnTo>
                      <a:pt x="16359" y="21652"/>
                    </a:lnTo>
                    <a:lnTo>
                      <a:pt x="16875" y="21678"/>
                    </a:lnTo>
                    <a:lnTo>
                      <a:pt x="17407" y="21678"/>
                    </a:lnTo>
                    <a:lnTo>
                      <a:pt x="17958" y="21678"/>
                    </a:lnTo>
                    <a:lnTo>
                      <a:pt x="18473" y="21652"/>
                    </a:lnTo>
                    <a:lnTo>
                      <a:pt x="18953" y="21573"/>
                    </a:lnTo>
                    <a:lnTo>
                      <a:pt x="19397" y="21495"/>
                    </a:lnTo>
                    <a:lnTo>
                      <a:pt x="19841" y="21390"/>
                    </a:lnTo>
                    <a:lnTo>
                      <a:pt x="20214" y="21272"/>
                    </a:lnTo>
                    <a:lnTo>
                      <a:pt x="20551" y="21088"/>
                    </a:lnTo>
                    <a:lnTo>
                      <a:pt x="20480" y="20787"/>
                    </a:lnTo>
                    <a:lnTo>
                      <a:pt x="20409" y="20485"/>
                    </a:lnTo>
                    <a:lnTo>
                      <a:pt x="20356" y="20158"/>
                    </a:lnTo>
                    <a:lnTo>
                      <a:pt x="20356" y="19804"/>
                    </a:lnTo>
                    <a:lnTo>
                      <a:pt x="20321" y="19083"/>
                    </a:lnTo>
                    <a:lnTo>
                      <a:pt x="20356" y="18349"/>
                    </a:lnTo>
                    <a:lnTo>
                      <a:pt x="20409" y="17641"/>
                    </a:lnTo>
                    <a:lnTo>
                      <a:pt x="20480" y="17012"/>
                    </a:lnTo>
                    <a:lnTo>
                      <a:pt x="20551" y="16488"/>
                    </a:lnTo>
                    <a:lnTo>
                      <a:pt x="20551" y="16055"/>
                    </a:lnTo>
                    <a:lnTo>
                      <a:pt x="20551" y="15911"/>
                    </a:lnTo>
                    <a:lnTo>
                      <a:pt x="20445" y="15754"/>
                    </a:lnTo>
                    <a:lnTo>
                      <a:pt x="20356" y="15610"/>
                    </a:lnTo>
                    <a:lnTo>
                      <a:pt x="20178" y="15452"/>
                    </a:lnTo>
                    <a:lnTo>
                      <a:pt x="20001" y="15334"/>
                    </a:lnTo>
                    <a:lnTo>
                      <a:pt x="19770" y="15230"/>
                    </a:lnTo>
                    <a:lnTo>
                      <a:pt x="19521" y="15125"/>
                    </a:lnTo>
                    <a:lnTo>
                      <a:pt x="19290" y="15059"/>
                    </a:lnTo>
                    <a:lnTo>
                      <a:pt x="19024" y="15007"/>
                    </a:lnTo>
                    <a:lnTo>
                      <a:pt x="18740" y="14954"/>
                    </a:lnTo>
                    <a:lnTo>
                      <a:pt x="18509" y="14954"/>
                    </a:lnTo>
                    <a:lnTo>
                      <a:pt x="18225" y="14954"/>
                    </a:lnTo>
                    <a:lnTo>
                      <a:pt x="17994" y="15007"/>
                    </a:lnTo>
                    <a:lnTo>
                      <a:pt x="17763" y="15085"/>
                    </a:lnTo>
                    <a:lnTo>
                      <a:pt x="17550" y="15177"/>
                    </a:lnTo>
                    <a:lnTo>
                      <a:pt x="17372" y="15308"/>
                    </a:lnTo>
                    <a:lnTo>
                      <a:pt x="17176" y="15426"/>
                    </a:lnTo>
                    <a:lnTo>
                      <a:pt x="16928" y="15557"/>
                    </a:lnTo>
                    <a:lnTo>
                      <a:pt x="16661" y="15636"/>
                    </a:lnTo>
                    <a:lnTo>
                      <a:pt x="16359" y="15688"/>
                    </a:lnTo>
                    <a:lnTo>
                      <a:pt x="16022" y="15715"/>
                    </a:lnTo>
                    <a:lnTo>
                      <a:pt x="15667" y="15688"/>
                    </a:lnTo>
                    <a:lnTo>
                      <a:pt x="15294" y="15662"/>
                    </a:lnTo>
                    <a:lnTo>
                      <a:pt x="14956" y="15583"/>
                    </a:lnTo>
                    <a:lnTo>
                      <a:pt x="14619" y="15479"/>
                    </a:lnTo>
                    <a:lnTo>
                      <a:pt x="14281" y="15334"/>
                    </a:lnTo>
                    <a:lnTo>
                      <a:pt x="13961" y="15177"/>
                    </a:lnTo>
                    <a:lnTo>
                      <a:pt x="13695" y="14981"/>
                    </a:lnTo>
                    <a:lnTo>
                      <a:pt x="13588" y="14850"/>
                    </a:lnTo>
                    <a:lnTo>
                      <a:pt x="13482" y="14732"/>
                    </a:lnTo>
                    <a:lnTo>
                      <a:pt x="13393" y="14600"/>
                    </a:lnTo>
                    <a:lnTo>
                      <a:pt x="13322" y="14456"/>
                    </a:lnTo>
                    <a:lnTo>
                      <a:pt x="13251" y="14299"/>
                    </a:lnTo>
                    <a:lnTo>
                      <a:pt x="13215" y="14155"/>
                    </a:lnTo>
                    <a:lnTo>
                      <a:pt x="13180" y="13971"/>
                    </a:lnTo>
                    <a:lnTo>
                      <a:pt x="13180" y="13801"/>
                    </a:lnTo>
                    <a:lnTo>
                      <a:pt x="13180" y="13591"/>
                    </a:lnTo>
                    <a:lnTo>
                      <a:pt x="13215" y="13395"/>
                    </a:lnTo>
                    <a:lnTo>
                      <a:pt x="13251" y="13198"/>
                    </a:lnTo>
                    <a:lnTo>
                      <a:pt x="13322" y="13015"/>
                    </a:lnTo>
                    <a:lnTo>
                      <a:pt x="13393" y="12870"/>
                    </a:lnTo>
                    <a:lnTo>
                      <a:pt x="13482" y="12713"/>
                    </a:lnTo>
                    <a:lnTo>
                      <a:pt x="13588" y="12569"/>
                    </a:lnTo>
                    <a:lnTo>
                      <a:pt x="13730" y="12438"/>
                    </a:lnTo>
                    <a:lnTo>
                      <a:pt x="13997" y="12215"/>
                    </a:lnTo>
                    <a:lnTo>
                      <a:pt x="14334" y="12005"/>
                    </a:lnTo>
                    <a:lnTo>
                      <a:pt x="14690" y="11861"/>
                    </a:lnTo>
                    <a:lnTo>
                      <a:pt x="15063" y="11756"/>
                    </a:lnTo>
                    <a:lnTo>
                      <a:pt x="15436" y="11678"/>
                    </a:lnTo>
                    <a:lnTo>
                      <a:pt x="15809" y="11638"/>
                    </a:lnTo>
                    <a:lnTo>
                      <a:pt x="16182" y="11638"/>
                    </a:lnTo>
                    <a:lnTo>
                      <a:pt x="16555" y="11678"/>
                    </a:lnTo>
                    <a:lnTo>
                      <a:pt x="16910" y="11730"/>
                    </a:lnTo>
                    <a:lnTo>
                      <a:pt x="17248" y="11835"/>
                    </a:lnTo>
                    <a:lnTo>
                      <a:pt x="17514" y="11966"/>
                    </a:lnTo>
                    <a:lnTo>
                      <a:pt x="17763" y="12110"/>
                    </a:lnTo>
                    <a:lnTo>
                      <a:pt x="17887" y="12215"/>
                    </a:lnTo>
                    <a:lnTo>
                      <a:pt x="18065" y="12307"/>
                    </a:lnTo>
                    <a:lnTo>
                      <a:pt x="18260" y="12412"/>
                    </a:lnTo>
                    <a:lnTo>
                      <a:pt x="18438" y="12464"/>
                    </a:lnTo>
                    <a:lnTo>
                      <a:pt x="18669" y="12543"/>
                    </a:lnTo>
                    <a:lnTo>
                      <a:pt x="18882" y="12569"/>
                    </a:lnTo>
                    <a:lnTo>
                      <a:pt x="19113" y="12595"/>
                    </a:lnTo>
                    <a:lnTo>
                      <a:pt x="19361" y="12608"/>
                    </a:lnTo>
                    <a:lnTo>
                      <a:pt x="19592" y="12608"/>
                    </a:lnTo>
                    <a:lnTo>
                      <a:pt x="19841" y="12595"/>
                    </a:lnTo>
                    <a:lnTo>
                      <a:pt x="20072" y="12543"/>
                    </a:lnTo>
                    <a:lnTo>
                      <a:pt x="20321" y="12490"/>
                    </a:lnTo>
                    <a:lnTo>
                      <a:pt x="20551" y="12438"/>
                    </a:lnTo>
                    <a:lnTo>
                      <a:pt x="20800" y="12333"/>
                    </a:lnTo>
                    <a:lnTo>
                      <a:pt x="20996" y="12241"/>
                    </a:lnTo>
                    <a:lnTo>
                      <a:pt x="21244" y="12110"/>
                    </a:lnTo>
                    <a:lnTo>
                      <a:pt x="21298" y="12032"/>
                    </a:lnTo>
                    <a:lnTo>
                      <a:pt x="21404" y="11966"/>
                    </a:lnTo>
                    <a:lnTo>
                      <a:pt x="21475" y="11861"/>
                    </a:lnTo>
                    <a:lnTo>
                      <a:pt x="21511" y="11730"/>
                    </a:lnTo>
                    <a:lnTo>
                      <a:pt x="21617" y="11481"/>
                    </a:lnTo>
                    <a:lnTo>
                      <a:pt x="21653" y="11180"/>
                    </a:lnTo>
                    <a:lnTo>
                      <a:pt x="21653" y="10826"/>
                    </a:lnTo>
                    <a:lnTo>
                      <a:pt x="21653" y="10472"/>
                    </a:lnTo>
                    <a:lnTo>
                      <a:pt x="21582" y="10092"/>
                    </a:lnTo>
                    <a:lnTo>
                      <a:pt x="21511" y="9725"/>
                    </a:lnTo>
                    <a:lnTo>
                      <a:pt x="21298" y="8912"/>
                    </a:lnTo>
                    <a:lnTo>
                      <a:pt x="21067" y="8191"/>
                    </a:lnTo>
                    <a:lnTo>
                      <a:pt x="20800" y="7536"/>
                    </a:lnTo>
                    <a:lnTo>
                      <a:pt x="20551" y="7025"/>
                    </a:lnTo>
                    <a:lnTo>
                      <a:pt x="20001" y="7103"/>
                    </a:lnTo>
                    <a:lnTo>
                      <a:pt x="19432" y="7156"/>
                    </a:lnTo>
                    <a:lnTo>
                      <a:pt x="18846" y="7208"/>
                    </a:lnTo>
                    <a:lnTo>
                      <a:pt x="18225" y="7208"/>
                    </a:lnTo>
                    <a:lnTo>
                      <a:pt x="17656" y="7208"/>
                    </a:lnTo>
                    <a:lnTo>
                      <a:pt x="17070" y="7182"/>
                    </a:lnTo>
                    <a:lnTo>
                      <a:pt x="16484" y="7156"/>
                    </a:lnTo>
                    <a:lnTo>
                      <a:pt x="15986" y="7103"/>
                    </a:lnTo>
                    <a:lnTo>
                      <a:pt x="14992" y="6999"/>
                    </a:lnTo>
                    <a:lnTo>
                      <a:pt x="14210" y="6907"/>
                    </a:lnTo>
                    <a:lnTo>
                      <a:pt x="13695" y="6828"/>
                    </a:lnTo>
                    <a:lnTo>
                      <a:pt x="13517" y="6802"/>
                    </a:lnTo>
                    <a:lnTo>
                      <a:pt x="13073" y="6645"/>
                    </a:lnTo>
                    <a:lnTo>
                      <a:pt x="12700" y="6474"/>
                    </a:lnTo>
                    <a:lnTo>
                      <a:pt x="12363" y="6304"/>
                    </a:lnTo>
                    <a:lnTo>
                      <a:pt x="12132" y="6094"/>
                    </a:lnTo>
                    <a:lnTo>
                      <a:pt x="11919" y="5871"/>
                    </a:lnTo>
                    <a:lnTo>
                      <a:pt x="11776" y="5649"/>
                    </a:lnTo>
                    <a:lnTo>
                      <a:pt x="11688" y="5413"/>
                    </a:lnTo>
                    <a:lnTo>
                      <a:pt x="11617" y="5190"/>
                    </a:lnTo>
                    <a:lnTo>
                      <a:pt x="11617" y="4941"/>
                    </a:lnTo>
                    <a:lnTo>
                      <a:pt x="11652" y="4718"/>
                    </a:lnTo>
                    <a:lnTo>
                      <a:pt x="11723" y="4482"/>
                    </a:lnTo>
                    <a:lnTo>
                      <a:pt x="11812" y="4285"/>
                    </a:lnTo>
                    <a:lnTo>
                      <a:pt x="11919" y="4089"/>
                    </a:lnTo>
                    <a:lnTo>
                      <a:pt x="12096" y="3905"/>
                    </a:lnTo>
                    <a:lnTo>
                      <a:pt x="12292" y="3735"/>
                    </a:lnTo>
                    <a:lnTo>
                      <a:pt x="12505" y="3604"/>
                    </a:lnTo>
                    <a:lnTo>
                      <a:pt x="12700" y="3460"/>
                    </a:lnTo>
                    <a:lnTo>
                      <a:pt x="12878" y="3250"/>
                    </a:lnTo>
                    <a:lnTo>
                      <a:pt x="13038" y="3027"/>
                    </a:lnTo>
                    <a:lnTo>
                      <a:pt x="13180" y="2752"/>
                    </a:lnTo>
                    <a:lnTo>
                      <a:pt x="13286" y="2477"/>
                    </a:lnTo>
                    <a:lnTo>
                      <a:pt x="13322" y="2175"/>
                    </a:lnTo>
                    <a:lnTo>
                      <a:pt x="13357" y="1874"/>
                    </a:lnTo>
                    <a:lnTo>
                      <a:pt x="13286" y="1572"/>
                    </a:lnTo>
                    <a:lnTo>
                      <a:pt x="13180" y="1271"/>
                    </a:lnTo>
                    <a:lnTo>
                      <a:pt x="13038" y="983"/>
                    </a:lnTo>
                    <a:lnTo>
                      <a:pt x="12949" y="865"/>
                    </a:lnTo>
                    <a:lnTo>
                      <a:pt x="12807" y="733"/>
                    </a:lnTo>
                    <a:lnTo>
                      <a:pt x="12665" y="616"/>
                    </a:lnTo>
                    <a:lnTo>
                      <a:pt x="12505" y="511"/>
                    </a:lnTo>
                    <a:lnTo>
                      <a:pt x="12327" y="406"/>
                    </a:lnTo>
                    <a:lnTo>
                      <a:pt x="12132" y="314"/>
                    </a:lnTo>
                    <a:lnTo>
                      <a:pt x="11883" y="235"/>
                    </a:lnTo>
                    <a:lnTo>
                      <a:pt x="11652" y="183"/>
                    </a:lnTo>
                    <a:lnTo>
                      <a:pt x="11368" y="104"/>
                    </a:lnTo>
                    <a:lnTo>
                      <a:pt x="11101" y="78"/>
                    </a:lnTo>
                    <a:lnTo>
                      <a:pt x="10800" y="52"/>
                    </a:lnTo>
                    <a:lnTo>
                      <a:pt x="10444" y="52"/>
                    </a:lnTo>
                    <a:lnTo>
                      <a:pt x="10142" y="52"/>
                    </a:lnTo>
                    <a:lnTo>
                      <a:pt x="9840" y="78"/>
                    </a:lnTo>
                    <a:lnTo>
                      <a:pt x="9574" y="104"/>
                    </a:lnTo>
                    <a:lnTo>
                      <a:pt x="9325" y="157"/>
                    </a:lnTo>
                    <a:lnTo>
                      <a:pt x="9094" y="209"/>
                    </a:lnTo>
                    <a:lnTo>
                      <a:pt x="8846" y="262"/>
                    </a:lnTo>
                    <a:lnTo>
                      <a:pt x="8650" y="340"/>
                    </a:lnTo>
                    <a:lnTo>
                      <a:pt x="8437" y="432"/>
                    </a:lnTo>
                    <a:lnTo>
                      <a:pt x="8277" y="511"/>
                    </a:lnTo>
                    <a:lnTo>
                      <a:pt x="8100" y="616"/>
                    </a:lnTo>
                    <a:lnTo>
                      <a:pt x="7957" y="707"/>
                    </a:lnTo>
                    <a:lnTo>
                      <a:pt x="7833" y="838"/>
                    </a:lnTo>
                    <a:lnTo>
                      <a:pt x="7620" y="1061"/>
                    </a:lnTo>
                    <a:lnTo>
                      <a:pt x="7442" y="1336"/>
                    </a:lnTo>
                    <a:lnTo>
                      <a:pt x="7353" y="1599"/>
                    </a:lnTo>
                    <a:lnTo>
                      <a:pt x="7318" y="1900"/>
                    </a:lnTo>
                    <a:lnTo>
                      <a:pt x="7318" y="2175"/>
                    </a:lnTo>
                    <a:lnTo>
                      <a:pt x="7353" y="2450"/>
                    </a:lnTo>
                    <a:lnTo>
                      <a:pt x="7442" y="2726"/>
                    </a:lnTo>
                    <a:lnTo>
                      <a:pt x="7620" y="2975"/>
                    </a:lnTo>
                    <a:lnTo>
                      <a:pt x="7833" y="3198"/>
                    </a:lnTo>
                    <a:lnTo>
                      <a:pt x="8064" y="3433"/>
                    </a:lnTo>
                    <a:lnTo>
                      <a:pt x="8295" y="3630"/>
                    </a:lnTo>
                    <a:lnTo>
                      <a:pt x="8508" y="3853"/>
                    </a:lnTo>
                    <a:lnTo>
                      <a:pt x="8686" y="4089"/>
                    </a:lnTo>
                    <a:lnTo>
                      <a:pt x="8775" y="4312"/>
                    </a:lnTo>
                    <a:lnTo>
                      <a:pt x="8846" y="4561"/>
                    </a:lnTo>
                    <a:lnTo>
                      <a:pt x="8846" y="4810"/>
                    </a:lnTo>
                    <a:lnTo>
                      <a:pt x="8810" y="5059"/>
                    </a:lnTo>
                    <a:lnTo>
                      <a:pt x="8721" y="5295"/>
                    </a:lnTo>
                    <a:lnTo>
                      <a:pt x="8579" y="5544"/>
                    </a:lnTo>
                    <a:lnTo>
                      <a:pt x="8366" y="5766"/>
                    </a:lnTo>
                    <a:lnTo>
                      <a:pt x="8135" y="5976"/>
                    </a:lnTo>
                    <a:lnTo>
                      <a:pt x="7833" y="6199"/>
                    </a:lnTo>
                    <a:lnTo>
                      <a:pt x="7478" y="6369"/>
                    </a:lnTo>
                    <a:lnTo>
                      <a:pt x="7069" y="6527"/>
                    </a:lnTo>
                    <a:lnTo>
                      <a:pt x="6590" y="6671"/>
                    </a:lnTo>
                    <a:lnTo>
                      <a:pt x="6092" y="6802"/>
                    </a:lnTo>
                    <a:lnTo>
                      <a:pt x="5684" y="6802"/>
                    </a:lnTo>
                    <a:lnTo>
                      <a:pt x="5133" y="6802"/>
                    </a:lnTo>
                    <a:lnTo>
                      <a:pt x="4547" y="6802"/>
                    </a:lnTo>
                    <a:lnTo>
                      <a:pt x="3872" y="6802"/>
                    </a:lnTo>
                    <a:lnTo>
                      <a:pt x="3144" y="6802"/>
                    </a:lnTo>
                    <a:lnTo>
                      <a:pt x="2362" y="6802"/>
                    </a:lnTo>
                    <a:lnTo>
                      <a:pt x="1545" y="6802"/>
                    </a:lnTo>
                    <a:lnTo>
                      <a:pt x="692" y="6802"/>
                    </a:lnTo>
                    <a:lnTo>
                      <a:pt x="586" y="7234"/>
                    </a:lnTo>
                    <a:lnTo>
                      <a:pt x="461" y="7837"/>
                    </a:lnTo>
                    <a:lnTo>
                      <a:pt x="355" y="8493"/>
                    </a:lnTo>
                    <a:lnTo>
                      <a:pt x="248" y="9187"/>
                    </a:lnTo>
                    <a:lnTo>
                      <a:pt x="142" y="9869"/>
                    </a:lnTo>
                    <a:lnTo>
                      <a:pt x="106" y="10498"/>
                    </a:lnTo>
                    <a:lnTo>
                      <a:pt x="106" y="10983"/>
                    </a:lnTo>
                    <a:lnTo>
                      <a:pt x="106" y="11311"/>
                    </a:lnTo>
                    <a:lnTo>
                      <a:pt x="213" y="11481"/>
                    </a:lnTo>
                    <a:lnTo>
                      <a:pt x="319" y="11651"/>
                    </a:lnTo>
                    <a:lnTo>
                      <a:pt x="497" y="11783"/>
                    </a:lnTo>
                    <a:lnTo>
                      <a:pt x="692" y="11914"/>
                    </a:lnTo>
                    <a:lnTo>
                      <a:pt x="941" y="12032"/>
                    </a:lnTo>
                    <a:lnTo>
                      <a:pt x="1207" y="12110"/>
                    </a:lnTo>
                    <a:lnTo>
                      <a:pt x="1509" y="12189"/>
                    </a:lnTo>
                    <a:lnTo>
                      <a:pt x="1794" y="12241"/>
                    </a:lnTo>
                    <a:lnTo>
                      <a:pt x="2131" y="12267"/>
                    </a:lnTo>
                    <a:lnTo>
                      <a:pt x="2433" y="12281"/>
                    </a:lnTo>
                    <a:lnTo>
                      <a:pt x="2735" y="12267"/>
                    </a:lnTo>
                    <a:lnTo>
                      <a:pt x="3055" y="12241"/>
                    </a:lnTo>
                    <a:lnTo>
                      <a:pt x="3357" y="12189"/>
                    </a:lnTo>
                    <a:lnTo>
                      <a:pt x="3623" y="12084"/>
                    </a:lnTo>
                    <a:lnTo>
                      <a:pt x="3872" y="11979"/>
                    </a:lnTo>
                    <a:lnTo>
                      <a:pt x="4103" y="11861"/>
                    </a:lnTo>
                    <a:lnTo>
                      <a:pt x="4316" y="11704"/>
                    </a:lnTo>
                    <a:lnTo>
                      <a:pt x="4582" y="11612"/>
                    </a:lnTo>
                    <a:lnTo>
                      <a:pt x="4849" y="11533"/>
                    </a:lnTo>
                    <a:lnTo>
                      <a:pt x="5169" y="11507"/>
                    </a:lnTo>
                    <a:lnTo>
                      <a:pt x="5506" y="11481"/>
                    </a:lnTo>
                    <a:lnTo>
                      <a:pt x="5808" y="11507"/>
                    </a:lnTo>
                    <a:lnTo>
                      <a:pt x="6146" y="11560"/>
                    </a:lnTo>
                    <a:lnTo>
                      <a:pt x="6501" y="11651"/>
                    </a:lnTo>
                    <a:lnTo>
                      <a:pt x="6803" y="11783"/>
                    </a:lnTo>
                    <a:lnTo>
                      <a:pt x="7105" y="11940"/>
                    </a:lnTo>
                    <a:lnTo>
                      <a:pt x="7353" y="12110"/>
                    </a:lnTo>
                    <a:lnTo>
                      <a:pt x="7584" y="12333"/>
                    </a:lnTo>
                    <a:lnTo>
                      <a:pt x="7798" y="12595"/>
                    </a:lnTo>
                    <a:lnTo>
                      <a:pt x="7922" y="12870"/>
                    </a:lnTo>
                    <a:lnTo>
                      <a:pt x="8028" y="13198"/>
                    </a:lnTo>
                    <a:lnTo>
                      <a:pt x="8064" y="13526"/>
                    </a:lnTo>
                    <a:lnTo>
                      <a:pt x="8028" y="13775"/>
                    </a:lnTo>
                    <a:lnTo>
                      <a:pt x="7922" y="13998"/>
                    </a:lnTo>
                    <a:lnTo>
                      <a:pt x="7798" y="14220"/>
                    </a:lnTo>
                    <a:lnTo>
                      <a:pt x="7584" y="14404"/>
                    </a:lnTo>
                    <a:lnTo>
                      <a:pt x="7353" y="14574"/>
                    </a:lnTo>
                    <a:lnTo>
                      <a:pt x="7105" y="14732"/>
                    </a:lnTo>
                    <a:lnTo>
                      <a:pt x="6803" y="14850"/>
                    </a:lnTo>
                    <a:lnTo>
                      <a:pt x="6501" y="14954"/>
                    </a:lnTo>
                    <a:lnTo>
                      <a:pt x="6146" y="15033"/>
                    </a:lnTo>
                    <a:lnTo>
                      <a:pt x="5808" y="15085"/>
                    </a:lnTo>
                    <a:lnTo>
                      <a:pt x="5506" y="15085"/>
                    </a:lnTo>
                    <a:lnTo>
                      <a:pt x="5169" y="15059"/>
                    </a:lnTo>
                    <a:lnTo>
                      <a:pt x="4849" y="15007"/>
                    </a:lnTo>
                    <a:lnTo>
                      <a:pt x="4582" y="14902"/>
                    </a:lnTo>
                    <a:lnTo>
                      <a:pt x="4316" y="14784"/>
                    </a:lnTo>
                    <a:lnTo>
                      <a:pt x="4103" y="14600"/>
                    </a:lnTo>
                    <a:lnTo>
                      <a:pt x="3907" y="14430"/>
                    </a:lnTo>
                    <a:lnTo>
                      <a:pt x="3659" y="14299"/>
                    </a:lnTo>
                    <a:lnTo>
                      <a:pt x="3428" y="14194"/>
                    </a:lnTo>
                    <a:lnTo>
                      <a:pt x="3179" y="14129"/>
                    </a:lnTo>
                    <a:lnTo>
                      <a:pt x="2913" y="14102"/>
                    </a:lnTo>
                    <a:lnTo>
                      <a:pt x="2646" y="14102"/>
                    </a:lnTo>
                    <a:lnTo>
                      <a:pt x="2362" y="14129"/>
                    </a:lnTo>
                    <a:lnTo>
                      <a:pt x="2096" y="14168"/>
                    </a:lnTo>
                    <a:lnTo>
                      <a:pt x="1811" y="14273"/>
                    </a:lnTo>
                    <a:lnTo>
                      <a:pt x="1545" y="14378"/>
                    </a:lnTo>
                    <a:lnTo>
                      <a:pt x="1314" y="14496"/>
                    </a:lnTo>
                    <a:lnTo>
                      <a:pt x="1065" y="14653"/>
                    </a:lnTo>
                    <a:lnTo>
                      <a:pt x="870" y="14797"/>
                    </a:lnTo>
                    <a:lnTo>
                      <a:pt x="657" y="14981"/>
                    </a:lnTo>
                    <a:lnTo>
                      <a:pt x="497" y="15177"/>
                    </a:lnTo>
                    <a:lnTo>
                      <a:pt x="390" y="15413"/>
                    </a:lnTo>
                    <a:lnTo>
                      <a:pt x="284" y="15636"/>
                    </a:lnTo>
                    <a:lnTo>
                      <a:pt x="248" y="15911"/>
                    </a:lnTo>
                    <a:lnTo>
                      <a:pt x="284" y="16239"/>
                    </a:lnTo>
                    <a:lnTo>
                      <a:pt x="319" y="16566"/>
                    </a:lnTo>
                    <a:lnTo>
                      <a:pt x="497" y="17340"/>
                    </a:lnTo>
                    <a:lnTo>
                      <a:pt x="692" y="18152"/>
                    </a:lnTo>
                    <a:lnTo>
                      <a:pt x="799" y="18559"/>
                    </a:lnTo>
                    <a:lnTo>
                      <a:pt x="905" y="18978"/>
                    </a:lnTo>
                    <a:lnTo>
                      <a:pt x="959" y="19384"/>
                    </a:lnTo>
                    <a:lnTo>
                      <a:pt x="994" y="19791"/>
                    </a:lnTo>
                    <a:lnTo>
                      <a:pt x="994" y="20132"/>
                    </a:lnTo>
                    <a:lnTo>
                      <a:pt x="959" y="20485"/>
                    </a:lnTo>
                    <a:lnTo>
                      <a:pt x="941" y="20669"/>
                    </a:lnTo>
                    <a:lnTo>
                      <a:pt x="870" y="20813"/>
                    </a:lnTo>
                    <a:lnTo>
                      <a:pt x="799" y="20970"/>
                    </a:lnTo>
                    <a:lnTo>
                      <a:pt x="692" y="21088"/>
                    </a:lnTo>
                    <a:lnTo>
                      <a:pt x="1474" y="20997"/>
                    </a:lnTo>
                    <a:lnTo>
                      <a:pt x="2291" y="20866"/>
                    </a:lnTo>
                    <a:lnTo>
                      <a:pt x="3108" y="20787"/>
                    </a:lnTo>
                    <a:lnTo>
                      <a:pt x="3907" y="20721"/>
                    </a:lnTo>
                    <a:lnTo>
                      <a:pt x="4653" y="20695"/>
                    </a:lnTo>
                    <a:lnTo>
                      <a:pt x="5364" y="20695"/>
                    </a:lnTo>
                    <a:lnTo>
                      <a:pt x="5701" y="20721"/>
                    </a:lnTo>
                    <a:lnTo>
                      <a:pt x="6057" y="20761"/>
                    </a:lnTo>
                    <a:lnTo>
                      <a:pt x="6323" y="20813"/>
                    </a:lnTo>
                    <a:lnTo>
                      <a:pt x="6625" y="20892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defTabSz="814388">
                  <a:spcBef>
                    <a:spcPct val="20000"/>
                  </a:spcBef>
                  <a:buChar char="•"/>
                  <a:defRPr sz="3200">
                    <a:solidFill>
                      <a:srgbClr val="1A171B"/>
                    </a:solidFill>
                    <a:latin typeface="Dolly" pitchFamily="2" charset="0"/>
                  </a:defRPr>
                </a:lvl1pPr>
                <a:lvl2pPr marL="742950" indent="-285750" defTabSz="814388">
                  <a:spcBef>
                    <a:spcPct val="20000"/>
                  </a:spcBef>
                  <a:buChar char="–"/>
                  <a:defRPr sz="2800">
                    <a:solidFill>
                      <a:srgbClr val="1A171B"/>
                    </a:solidFill>
                    <a:latin typeface="Dolly" pitchFamily="2" charset="0"/>
                  </a:defRPr>
                </a:lvl2pPr>
                <a:lvl3pPr marL="1143000" indent="-228600" defTabSz="814388">
                  <a:spcBef>
                    <a:spcPct val="20000"/>
                  </a:spcBef>
                  <a:buChar char="•"/>
                  <a:defRPr sz="2400">
                    <a:solidFill>
                      <a:srgbClr val="1A171B"/>
                    </a:solidFill>
                    <a:latin typeface="Dolly" pitchFamily="2" charset="0"/>
                  </a:defRPr>
                </a:lvl3pPr>
                <a:lvl4pPr marL="1600200" indent="-228600" defTabSz="814388">
                  <a:spcBef>
                    <a:spcPct val="20000"/>
                  </a:spcBef>
                  <a:buChar char="–"/>
                  <a:defRPr sz="2000">
                    <a:solidFill>
                      <a:srgbClr val="1A171B"/>
                    </a:solidFill>
                    <a:latin typeface="Dolly" pitchFamily="2" charset="0"/>
                  </a:defRPr>
                </a:lvl4pPr>
                <a:lvl5pPr marL="2057400" indent="-228600" defTabSz="814388">
                  <a:spcBef>
                    <a:spcPct val="20000"/>
                  </a:spcBef>
                  <a:buChar char="»"/>
                  <a:defRPr sz="2000">
                    <a:solidFill>
                      <a:srgbClr val="1A171B"/>
                    </a:solidFill>
                    <a:latin typeface="Dolly" pitchFamily="2" charset="0"/>
                  </a:defRPr>
                </a:lvl5pPr>
                <a:lvl6pPr marL="2514600" indent="-228600" defTabSz="8143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1A171B"/>
                    </a:solidFill>
                    <a:latin typeface="Dolly" pitchFamily="2" charset="0"/>
                  </a:defRPr>
                </a:lvl6pPr>
                <a:lvl7pPr marL="2971800" indent="-228600" defTabSz="8143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1A171B"/>
                    </a:solidFill>
                    <a:latin typeface="Dolly" pitchFamily="2" charset="0"/>
                  </a:defRPr>
                </a:lvl7pPr>
                <a:lvl8pPr marL="3429000" indent="-228600" defTabSz="8143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1A171B"/>
                    </a:solidFill>
                    <a:latin typeface="Dolly" pitchFamily="2" charset="0"/>
                  </a:defRPr>
                </a:lvl8pPr>
                <a:lvl9pPr marL="3886200" indent="-228600" defTabSz="8143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1A171B"/>
                    </a:solidFill>
                    <a:latin typeface="Dolly" pitchFamily="2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en-GB" altLang="en-US" sz="3000" b="1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</a:p>
            </p:txBody>
          </p:sp>
          <p:sp>
            <p:nvSpPr>
              <p:cNvPr id="13335" name="Puzzle2">
                <a:extLst>
                  <a:ext uri="{FF2B5EF4-FFF2-40B4-BE49-F238E27FC236}">
                    <a16:creationId xmlns:a16="http://schemas.microsoft.com/office/drawing/2014/main" id="{5114AD67-1AD8-4D0D-867B-0D2AE9732059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 flipH="1">
                <a:off x="3600" y="2308"/>
                <a:ext cx="871" cy="62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5406 w 21600"/>
                  <a:gd name="T25" fmla="*/ 6750 h 21600"/>
                  <a:gd name="T26" fmla="*/ 16169 w 21600"/>
                  <a:gd name="T27" fmla="*/ 20458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4247" y="12354"/>
                    </a:moveTo>
                    <a:lnTo>
                      <a:pt x="4134" y="12468"/>
                    </a:lnTo>
                    <a:lnTo>
                      <a:pt x="4010" y="12581"/>
                    </a:lnTo>
                    <a:lnTo>
                      <a:pt x="3897" y="12637"/>
                    </a:lnTo>
                    <a:lnTo>
                      <a:pt x="3773" y="12694"/>
                    </a:lnTo>
                    <a:lnTo>
                      <a:pt x="3637" y="12694"/>
                    </a:lnTo>
                    <a:lnTo>
                      <a:pt x="3524" y="12694"/>
                    </a:lnTo>
                    <a:lnTo>
                      <a:pt x="3400" y="12665"/>
                    </a:lnTo>
                    <a:lnTo>
                      <a:pt x="3287" y="12609"/>
                    </a:lnTo>
                    <a:lnTo>
                      <a:pt x="3027" y="12496"/>
                    </a:lnTo>
                    <a:lnTo>
                      <a:pt x="2790" y="12340"/>
                    </a:lnTo>
                    <a:lnTo>
                      <a:pt x="2530" y="12142"/>
                    </a:lnTo>
                    <a:lnTo>
                      <a:pt x="2293" y="11987"/>
                    </a:lnTo>
                    <a:lnTo>
                      <a:pt x="2033" y="11817"/>
                    </a:lnTo>
                    <a:lnTo>
                      <a:pt x="1773" y="11676"/>
                    </a:lnTo>
                    <a:lnTo>
                      <a:pt x="1638" y="11662"/>
                    </a:lnTo>
                    <a:lnTo>
                      <a:pt x="1513" y="11634"/>
                    </a:lnTo>
                    <a:lnTo>
                      <a:pt x="1378" y="11634"/>
                    </a:lnTo>
                    <a:lnTo>
                      <a:pt x="1253" y="11634"/>
                    </a:lnTo>
                    <a:lnTo>
                      <a:pt x="1118" y="11662"/>
                    </a:lnTo>
                    <a:lnTo>
                      <a:pt x="971" y="11732"/>
                    </a:lnTo>
                    <a:lnTo>
                      <a:pt x="835" y="11817"/>
                    </a:lnTo>
                    <a:lnTo>
                      <a:pt x="711" y="11959"/>
                    </a:lnTo>
                    <a:lnTo>
                      <a:pt x="553" y="12086"/>
                    </a:lnTo>
                    <a:lnTo>
                      <a:pt x="429" y="12284"/>
                    </a:lnTo>
                    <a:lnTo>
                      <a:pt x="271" y="12524"/>
                    </a:lnTo>
                    <a:lnTo>
                      <a:pt x="146" y="12793"/>
                    </a:lnTo>
                    <a:lnTo>
                      <a:pt x="79" y="12962"/>
                    </a:lnTo>
                    <a:lnTo>
                      <a:pt x="33" y="13146"/>
                    </a:lnTo>
                    <a:lnTo>
                      <a:pt x="11" y="13386"/>
                    </a:lnTo>
                    <a:lnTo>
                      <a:pt x="11" y="13641"/>
                    </a:lnTo>
                    <a:lnTo>
                      <a:pt x="33" y="13881"/>
                    </a:lnTo>
                    <a:lnTo>
                      <a:pt x="101" y="14150"/>
                    </a:lnTo>
                    <a:lnTo>
                      <a:pt x="192" y="14404"/>
                    </a:lnTo>
                    <a:lnTo>
                      <a:pt x="293" y="14645"/>
                    </a:lnTo>
                    <a:lnTo>
                      <a:pt x="451" y="14857"/>
                    </a:lnTo>
                    <a:lnTo>
                      <a:pt x="621" y="15054"/>
                    </a:lnTo>
                    <a:lnTo>
                      <a:pt x="734" y="15125"/>
                    </a:lnTo>
                    <a:lnTo>
                      <a:pt x="835" y="15210"/>
                    </a:lnTo>
                    <a:lnTo>
                      <a:pt x="948" y="15267"/>
                    </a:lnTo>
                    <a:lnTo>
                      <a:pt x="1084" y="15323"/>
                    </a:lnTo>
                    <a:lnTo>
                      <a:pt x="1208" y="15351"/>
                    </a:lnTo>
                    <a:lnTo>
                      <a:pt x="1355" y="15380"/>
                    </a:lnTo>
                    <a:lnTo>
                      <a:pt x="1513" y="15380"/>
                    </a:lnTo>
                    <a:lnTo>
                      <a:pt x="1683" y="15380"/>
                    </a:lnTo>
                    <a:lnTo>
                      <a:pt x="1864" y="15351"/>
                    </a:lnTo>
                    <a:lnTo>
                      <a:pt x="2033" y="15323"/>
                    </a:lnTo>
                    <a:lnTo>
                      <a:pt x="2225" y="15238"/>
                    </a:lnTo>
                    <a:lnTo>
                      <a:pt x="2428" y="15153"/>
                    </a:lnTo>
                    <a:lnTo>
                      <a:pt x="2745" y="15026"/>
                    </a:lnTo>
                    <a:lnTo>
                      <a:pt x="3005" y="14913"/>
                    </a:lnTo>
                    <a:lnTo>
                      <a:pt x="3264" y="14828"/>
                    </a:lnTo>
                    <a:lnTo>
                      <a:pt x="3513" y="14800"/>
                    </a:lnTo>
                    <a:lnTo>
                      <a:pt x="3615" y="14828"/>
                    </a:lnTo>
                    <a:lnTo>
                      <a:pt x="3728" y="14857"/>
                    </a:lnTo>
                    <a:lnTo>
                      <a:pt x="3807" y="14913"/>
                    </a:lnTo>
                    <a:lnTo>
                      <a:pt x="3920" y="14998"/>
                    </a:lnTo>
                    <a:lnTo>
                      <a:pt x="4010" y="15097"/>
                    </a:lnTo>
                    <a:lnTo>
                      <a:pt x="4089" y="15238"/>
                    </a:lnTo>
                    <a:lnTo>
                      <a:pt x="4179" y="15408"/>
                    </a:lnTo>
                    <a:lnTo>
                      <a:pt x="4247" y="15620"/>
                    </a:lnTo>
                    <a:lnTo>
                      <a:pt x="4326" y="15860"/>
                    </a:lnTo>
                    <a:lnTo>
                      <a:pt x="4394" y="16129"/>
                    </a:lnTo>
                    <a:lnTo>
                      <a:pt x="4439" y="16440"/>
                    </a:lnTo>
                    <a:lnTo>
                      <a:pt x="4507" y="16737"/>
                    </a:lnTo>
                    <a:lnTo>
                      <a:pt x="4552" y="17090"/>
                    </a:lnTo>
                    <a:lnTo>
                      <a:pt x="4575" y="17443"/>
                    </a:lnTo>
                    <a:lnTo>
                      <a:pt x="4586" y="17825"/>
                    </a:lnTo>
                    <a:lnTo>
                      <a:pt x="4586" y="18193"/>
                    </a:lnTo>
                    <a:lnTo>
                      <a:pt x="4586" y="18574"/>
                    </a:lnTo>
                    <a:lnTo>
                      <a:pt x="4586" y="18984"/>
                    </a:lnTo>
                    <a:lnTo>
                      <a:pt x="4552" y="19366"/>
                    </a:lnTo>
                    <a:lnTo>
                      <a:pt x="4507" y="19748"/>
                    </a:lnTo>
                    <a:lnTo>
                      <a:pt x="4462" y="20129"/>
                    </a:lnTo>
                    <a:lnTo>
                      <a:pt x="4371" y="20483"/>
                    </a:lnTo>
                    <a:lnTo>
                      <a:pt x="4292" y="20836"/>
                    </a:lnTo>
                    <a:lnTo>
                      <a:pt x="4202" y="21161"/>
                    </a:lnTo>
                    <a:lnTo>
                      <a:pt x="4744" y="21161"/>
                    </a:lnTo>
                    <a:lnTo>
                      <a:pt x="5264" y="21161"/>
                    </a:lnTo>
                    <a:lnTo>
                      <a:pt x="5784" y="21161"/>
                    </a:lnTo>
                    <a:lnTo>
                      <a:pt x="6235" y="21161"/>
                    </a:lnTo>
                    <a:lnTo>
                      <a:pt x="6676" y="21161"/>
                    </a:lnTo>
                    <a:lnTo>
                      <a:pt x="7060" y="21161"/>
                    </a:lnTo>
                    <a:lnTo>
                      <a:pt x="7410" y="21161"/>
                    </a:lnTo>
                    <a:lnTo>
                      <a:pt x="7670" y="21161"/>
                    </a:lnTo>
                    <a:lnTo>
                      <a:pt x="8020" y="21020"/>
                    </a:lnTo>
                    <a:lnTo>
                      <a:pt x="8303" y="20893"/>
                    </a:lnTo>
                    <a:lnTo>
                      <a:pt x="8563" y="20695"/>
                    </a:lnTo>
                    <a:lnTo>
                      <a:pt x="8800" y="20511"/>
                    </a:lnTo>
                    <a:lnTo>
                      <a:pt x="8969" y="20285"/>
                    </a:lnTo>
                    <a:lnTo>
                      <a:pt x="9150" y="20045"/>
                    </a:lnTo>
                    <a:lnTo>
                      <a:pt x="9252" y="19804"/>
                    </a:lnTo>
                    <a:lnTo>
                      <a:pt x="9342" y="19550"/>
                    </a:lnTo>
                    <a:lnTo>
                      <a:pt x="9410" y="19281"/>
                    </a:lnTo>
                    <a:lnTo>
                      <a:pt x="9433" y="19013"/>
                    </a:lnTo>
                    <a:lnTo>
                      <a:pt x="9433" y="18744"/>
                    </a:lnTo>
                    <a:lnTo>
                      <a:pt x="9387" y="18504"/>
                    </a:lnTo>
                    <a:lnTo>
                      <a:pt x="9320" y="18221"/>
                    </a:lnTo>
                    <a:lnTo>
                      <a:pt x="9207" y="17981"/>
                    </a:lnTo>
                    <a:lnTo>
                      <a:pt x="9105" y="17740"/>
                    </a:lnTo>
                    <a:lnTo>
                      <a:pt x="8924" y="17514"/>
                    </a:lnTo>
                    <a:lnTo>
                      <a:pt x="8777" y="17274"/>
                    </a:lnTo>
                    <a:lnTo>
                      <a:pt x="8642" y="17034"/>
                    </a:lnTo>
                    <a:lnTo>
                      <a:pt x="8563" y="16765"/>
                    </a:lnTo>
                    <a:lnTo>
                      <a:pt x="8472" y="16468"/>
                    </a:lnTo>
                    <a:lnTo>
                      <a:pt x="8450" y="16157"/>
                    </a:lnTo>
                    <a:lnTo>
                      <a:pt x="8450" y="15860"/>
                    </a:lnTo>
                    <a:lnTo>
                      <a:pt x="8472" y="15563"/>
                    </a:lnTo>
                    <a:lnTo>
                      <a:pt x="8540" y="15267"/>
                    </a:lnTo>
                    <a:lnTo>
                      <a:pt x="8642" y="14998"/>
                    </a:lnTo>
                    <a:lnTo>
                      <a:pt x="8777" y="14729"/>
                    </a:lnTo>
                    <a:lnTo>
                      <a:pt x="8868" y="14616"/>
                    </a:lnTo>
                    <a:lnTo>
                      <a:pt x="8969" y="14475"/>
                    </a:lnTo>
                    <a:lnTo>
                      <a:pt x="9060" y="14376"/>
                    </a:lnTo>
                    <a:lnTo>
                      <a:pt x="9184" y="14291"/>
                    </a:lnTo>
                    <a:lnTo>
                      <a:pt x="9297" y="14206"/>
                    </a:lnTo>
                    <a:lnTo>
                      <a:pt x="9433" y="14121"/>
                    </a:lnTo>
                    <a:lnTo>
                      <a:pt x="9579" y="14051"/>
                    </a:lnTo>
                    <a:lnTo>
                      <a:pt x="9726" y="13994"/>
                    </a:lnTo>
                    <a:lnTo>
                      <a:pt x="9884" y="13938"/>
                    </a:lnTo>
                    <a:lnTo>
                      <a:pt x="10054" y="13909"/>
                    </a:lnTo>
                    <a:lnTo>
                      <a:pt x="10257" y="13881"/>
                    </a:lnTo>
                    <a:lnTo>
                      <a:pt x="10449" y="13881"/>
                    </a:lnTo>
                    <a:lnTo>
                      <a:pt x="10664" y="13881"/>
                    </a:lnTo>
                    <a:lnTo>
                      <a:pt x="10856" y="13909"/>
                    </a:lnTo>
                    <a:lnTo>
                      <a:pt x="11037" y="13966"/>
                    </a:lnTo>
                    <a:lnTo>
                      <a:pt x="11206" y="14023"/>
                    </a:lnTo>
                    <a:lnTo>
                      <a:pt x="11353" y="14093"/>
                    </a:lnTo>
                    <a:lnTo>
                      <a:pt x="11511" y="14178"/>
                    </a:lnTo>
                    <a:lnTo>
                      <a:pt x="11635" y="14263"/>
                    </a:lnTo>
                    <a:lnTo>
                      <a:pt x="11748" y="14376"/>
                    </a:lnTo>
                    <a:lnTo>
                      <a:pt x="11861" y="14475"/>
                    </a:lnTo>
                    <a:lnTo>
                      <a:pt x="11941" y="14616"/>
                    </a:lnTo>
                    <a:lnTo>
                      <a:pt x="12031" y="14758"/>
                    </a:lnTo>
                    <a:lnTo>
                      <a:pt x="12099" y="14885"/>
                    </a:lnTo>
                    <a:lnTo>
                      <a:pt x="12200" y="15210"/>
                    </a:lnTo>
                    <a:lnTo>
                      <a:pt x="12268" y="15507"/>
                    </a:lnTo>
                    <a:lnTo>
                      <a:pt x="12291" y="15832"/>
                    </a:lnTo>
                    <a:lnTo>
                      <a:pt x="12291" y="16157"/>
                    </a:lnTo>
                    <a:lnTo>
                      <a:pt x="12246" y="16482"/>
                    </a:lnTo>
                    <a:lnTo>
                      <a:pt x="12178" y="16807"/>
                    </a:lnTo>
                    <a:lnTo>
                      <a:pt x="12099" y="17090"/>
                    </a:lnTo>
                    <a:lnTo>
                      <a:pt x="12008" y="17330"/>
                    </a:lnTo>
                    <a:lnTo>
                      <a:pt x="11884" y="17542"/>
                    </a:lnTo>
                    <a:lnTo>
                      <a:pt x="11748" y="17712"/>
                    </a:lnTo>
                    <a:lnTo>
                      <a:pt x="11613" y="17839"/>
                    </a:lnTo>
                    <a:lnTo>
                      <a:pt x="11489" y="18037"/>
                    </a:lnTo>
                    <a:lnTo>
                      <a:pt x="11398" y="18221"/>
                    </a:lnTo>
                    <a:lnTo>
                      <a:pt x="11319" y="18447"/>
                    </a:lnTo>
                    <a:lnTo>
                      <a:pt x="11251" y="18659"/>
                    </a:lnTo>
                    <a:lnTo>
                      <a:pt x="11206" y="18900"/>
                    </a:lnTo>
                    <a:lnTo>
                      <a:pt x="11184" y="19154"/>
                    </a:lnTo>
                    <a:lnTo>
                      <a:pt x="11184" y="19423"/>
                    </a:lnTo>
                    <a:lnTo>
                      <a:pt x="11229" y="19663"/>
                    </a:lnTo>
                    <a:lnTo>
                      <a:pt x="11297" y="19903"/>
                    </a:lnTo>
                    <a:lnTo>
                      <a:pt x="11376" y="20158"/>
                    </a:lnTo>
                    <a:lnTo>
                      <a:pt x="11511" y="20398"/>
                    </a:lnTo>
                    <a:lnTo>
                      <a:pt x="11681" y="20610"/>
                    </a:lnTo>
                    <a:lnTo>
                      <a:pt x="11884" y="20808"/>
                    </a:lnTo>
                    <a:lnTo>
                      <a:pt x="12121" y="20992"/>
                    </a:lnTo>
                    <a:lnTo>
                      <a:pt x="12404" y="21161"/>
                    </a:lnTo>
                    <a:lnTo>
                      <a:pt x="12528" y="21190"/>
                    </a:lnTo>
                    <a:lnTo>
                      <a:pt x="12856" y="21274"/>
                    </a:lnTo>
                    <a:lnTo>
                      <a:pt x="13330" y="21373"/>
                    </a:lnTo>
                    <a:lnTo>
                      <a:pt x="13963" y="21486"/>
                    </a:lnTo>
                    <a:lnTo>
                      <a:pt x="14313" y="21543"/>
                    </a:lnTo>
                    <a:lnTo>
                      <a:pt x="14652" y="21571"/>
                    </a:lnTo>
                    <a:lnTo>
                      <a:pt x="15025" y="21600"/>
                    </a:lnTo>
                    <a:lnTo>
                      <a:pt x="15409" y="21600"/>
                    </a:lnTo>
                    <a:lnTo>
                      <a:pt x="15782" y="21600"/>
                    </a:lnTo>
                    <a:lnTo>
                      <a:pt x="16177" y="21571"/>
                    </a:lnTo>
                    <a:lnTo>
                      <a:pt x="16516" y="21486"/>
                    </a:lnTo>
                    <a:lnTo>
                      <a:pt x="16889" y="21402"/>
                    </a:lnTo>
                    <a:lnTo>
                      <a:pt x="16821" y="21190"/>
                    </a:lnTo>
                    <a:lnTo>
                      <a:pt x="16776" y="20935"/>
                    </a:lnTo>
                    <a:lnTo>
                      <a:pt x="16742" y="20667"/>
                    </a:lnTo>
                    <a:lnTo>
                      <a:pt x="16719" y="20370"/>
                    </a:lnTo>
                    <a:lnTo>
                      <a:pt x="16697" y="19719"/>
                    </a:lnTo>
                    <a:lnTo>
                      <a:pt x="16697" y="19013"/>
                    </a:lnTo>
                    <a:lnTo>
                      <a:pt x="16719" y="18306"/>
                    </a:lnTo>
                    <a:lnTo>
                      <a:pt x="16753" y="17599"/>
                    </a:lnTo>
                    <a:lnTo>
                      <a:pt x="16821" y="16949"/>
                    </a:lnTo>
                    <a:lnTo>
                      <a:pt x="16889" y="16383"/>
                    </a:lnTo>
                    <a:lnTo>
                      <a:pt x="16934" y="16129"/>
                    </a:lnTo>
                    <a:lnTo>
                      <a:pt x="17002" y="15945"/>
                    </a:lnTo>
                    <a:lnTo>
                      <a:pt x="17081" y="15790"/>
                    </a:lnTo>
                    <a:lnTo>
                      <a:pt x="17194" y="15648"/>
                    </a:lnTo>
                    <a:lnTo>
                      <a:pt x="17318" y="15563"/>
                    </a:lnTo>
                    <a:lnTo>
                      <a:pt x="17453" y="15507"/>
                    </a:lnTo>
                    <a:lnTo>
                      <a:pt x="17600" y="15450"/>
                    </a:lnTo>
                    <a:lnTo>
                      <a:pt x="17758" y="15450"/>
                    </a:lnTo>
                    <a:lnTo>
                      <a:pt x="17905" y="15479"/>
                    </a:lnTo>
                    <a:lnTo>
                      <a:pt x="18064" y="15535"/>
                    </a:lnTo>
                    <a:lnTo>
                      <a:pt x="18233" y="15620"/>
                    </a:lnTo>
                    <a:lnTo>
                      <a:pt x="18380" y="15733"/>
                    </a:lnTo>
                    <a:lnTo>
                      <a:pt x="18561" y="15832"/>
                    </a:lnTo>
                    <a:lnTo>
                      <a:pt x="18707" y="15973"/>
                    </a:lnTo>
                    <a:lnTo>
                      <a:pt x="18866" y="16129"/>
                    </a:lnTo>
                    <a:lnTo>
                      <a:pt x="18990" y="16327"/>
                    </a:lnTo>
                    <a:lnTo>
                      <a:pt x="19125" y="16482"/>
                    </a:lnTo>
                    <a:lnTo>
                      <a:pt x="19295" y="16624"/>
                    </a:lnTo>
                    <a:lnTo>
                      <a:pt x="19464" y="16737"/>
                    </a:lnTo>
                    <a:lnTo>
                      <a:pt x="19668" y="16807"/>
                    </a:lnTo>
                    <a:lnTo>
                      <a:pt x="19860" y="16836"/>
                    </a:lnTo>
                    <a:lnTo>
                      <a:pt x="20052" y="16864"/>
                    </a:lnTo>
                    <a:lnTo>
                      <a:pt x="20266" y="16836"/>
                    </a:lnTo>
                    <a:lnTo>
                      <a:pt x="20470" y="16793"/>
                    </a:lnTo>
                    <a:lnTo>
                      <a:pt x="20662" y="16708"/>
                    </a:lnTo>
                    <a:lnTo>
                      <a:pt x="20854" y="16567"/>
                    </a:lnTo>
                    <a:lnTo>
                      <a:pt x="21035" y="16412"/>
                    </a:lnTo>
                    <a:lnTo>
                      <a:pt x="21182" y="16214"/>
                    </a:lnTo>
                    <a:lnTo>
                      <a:pt x="21340" y="16002"/>
                    </a:lnTo>
                    <a:lnTo>
                      <a:pt x="21441" y="15733"/>
                    </a:lnTo>
                    <a:lnTo>
                      <a:pt x="21532" y="15436"/>
                    </a:lnTo>
                    <a:lnTo>
                      <a:pt x="21600" y="15083"/>
                    </a:lnTo>
                    <a:lnTo>
                      <a:pt x="21600" y="14885"/>
                    </a:lnTo>
                    <a:lnTo>
                      <a:pt x="21600" y="14729"/>
                    </a:lnTo>
                    <a:lnTo>
                      <a:pt x="21600" y="14531"/>
                    </a:lnTo>
                    <a:lnTo>
                      <a:pt x="21577" y="14376"/>
                    </a:lnTo>
                    <a:lnTo>
                      <a:pt x="21532" y="14206"/>
                    </a:lnTo>
                    <a:lnTo>
                      <a:pt x="21487" y="14051"/>
                    </a:lnTo>
                    <a:lnTo>
                      <a:pt x="21419" y="13909"/>
                    </a:lnTo>
                    <a:lnTo>
                      <a:pt x="21351" y="13768"/>
                    </a:lnTo>
                    <a:lnTo>
                      <a:pt x="21204" y="13500"/>
                    </a:lnTo>
                    <a:lnTo>
                      <a:pt x="21035" y="13287"/>
                    </a:lnTo>
                    <a:lnTo>
                      <a:pt x="20809" y="13090"/>
                    </a:lnTo>
                    <a:lnTo>
                      <a:pt x="20594" y="12962"/>
                    </a:lnTo>
                    <a:lnTo>
                      <a:pt x="20357" y="12821"/>
                    </a:lnTo>
                    <a:lnTo>
                      <a:pt x="20120" y="12764"/>
                    </a:lnTo>
                    <a:lnTo>
                      <a:pt x="19882" y="12708"/>
                    </a:lnTo>
                    <a:lnTo>
                      <a:pt x="19645" y="12736"/>
                    </a:lnTo>
                    <a:lnTo>
                      <a:pt x="19430" y="12793"/>
                    </a:lnTo>
                    <a:lnTo>
                      <a:pt x="19227" y="12906"/>
                    </a:lnTo>
                    <a:lnTo>
                      <a:pt x="19148" y="12962"/>
                    </a:lnTo>
                    <a:lnTo>
                      <a:pt x="19058" y="13047"/>
                    </a:lnTo>
                    <a:lnTo>
                      <a:pt x="18990" y="13146"/>
                    </a:lnTo>
                    <a:lnTo>
                      <a:pt x="18911" y="13259"/>
                    </a:lnTo>
                    <a:lnTo>
                      <a:pt x="18775" y="13471"/>
                    </a:lnTo>
                    <a:lnTo>
                      <a:pt x="18628" y="13641"/>
                    </a:lnTo>
                    <a:lnTo>
                      <a:pt x="18470" y="13740"/>
                    </a:lnTo>
                    <a:lnTo>
                      <a:pt x="18301" y="13825"/>
                    </a:lnTo>
                    <a:lnTo>
                      <a:pt x="18143" y="13853"/>
                    </a:lnTo>
                    <a:lnTo>
                      <a:pt x="17973" y="13881"/>
                    </a:lnTo>
                    <a:lnTo>
                      <a:pt x="17804" y="13853"/>
                    </a:lnTo>
                    <a:lnTo>
                      <a:pt x="17646" y="13796"/>
                    </a:lnTo>
                    <a:lnTo>
                      <a:pt x="17499" y="13726"/>
                    </a:lnTo>
                    <a:lnTo>
                      <a:pt x="17341" y="13641"/>
                    </a:lnTo>
                    <a:lnTo>
                      <a:pt x="17216" y="13528"/>
                    </a:lnTo>
                    <a:lnTo>
                      <a:pt x="17103" y="13386"/>
                    </a:lnTo>
                    <a:lnTo>
                      <a:pt x="17024" y="13259"/>
                    </a:lnTo>
                    <a:lnTo>
                      <a:pt x="16934" y="13118"/>
                    </a:lnTo>
                    <a:lnTo>
                      <a:pt x="16889" y="12991"/>
                    </a:lnTo>
                    <a:lnTo>
                      <a:pt x="16889" y="12849"/>
                    </a:lnTo>
                    <a:lnTo>
                      <a:pt x="16889" y="12383"/>
                    </a:lnTo>
                    <a:lnTo>
                      <a:pt x="16889" y="11662"/>
                    </a:lnTo>
                    <a:lnTo>
                      <a:pt x="16889" y="10701"/>
                    </a:lnTo>
                    <a:lnTo>
                      <a:pt x="16889" y="9640"/>
                    </a:lnTo>
                    <a:lnTo>
                      <a:pt x="16889" y="8566"/>
                    </a:lnTo>
                    <a:lnTo>
                      <a:pt x="16889" y="7478"/>
                    </a:lnTo>
                    <a:lnTo>
                      <a:pt x="16889" y="6502"/>
                    </a:lnTo>
                    <a:lnTo>
                      <a:pt x="16889" y="5739"/>
                    </a:lnTo>
                    <a:lnTo>
                      <a:pt x="16674" y="5894"/>
                    </a:lnTo>
                    <a:lnTo>
                      <a:pt x="16414" y="6036"/>
                    </a:lnTo>
                    <a:lnTo>
                      <a:pt x="16154" y="6177"/>
                    </a:lnTo>
                    <a:lnTo>
                      <a:pt x="15849" y="6248"/>
                    </a:lnTo>
                    <a:lnTo>
                      <a:pt x="15544" y="6304"/>
                    </a:lnTo>
                    <a:lnTo>
                      <a:pt x="15217" y="6332"/>
                    </a:lnTo>
                    <a:lnTo>
                      <a:pt x="14866" y="6361"/>
                    </a:lnTo>
                    <a:lnTo>
                      <a:pt x="14550" y="6361"/>
                    </a:lnTo>
                    <a:lnTo>
                      <a:pt x="14200" y="6332"/>
                    </a:lnTo>
                    <a:lnTo>
                      <a:pt x="13850" y="6276"/>
                    </a:lnTo>
                    <a:lnTo>
                      <a:pt x="13522" y="6219"/>
                    </a:lnTo>
                    <a:lnTo>
                      <a:pt x="13206" y="6149"/>
                    </a:lnTo>
                    <a:lnTo>
                      <a:pt x="12901" y="6064"/>
                    </a:lnTo>
                    <a:lnTo>
                      <a:pt x="12618" y="5951"/>
                    </a:lnTo>
                    <a:lnTo>
                      <a:pt x="12358" y="5838"/>
                    </a:lnTo>
                    <a:lnTo>
                      <a:pt x="12121" y="5739"/>
                    </a:lnTo>
                    <a:lnTo>
                      <a:pt x="11941" y="5626"/>
                    </a:lnTo>
                    <a:lnTo>
                      <a:pt x="11794" y="5513"/>
                    </a:lnTo>
                    <a:lnTo>
                      <a:pt x="11658" y="5414"/>
                    </a:lnTo>
                    <a:lnTo>
                      <a:pt x="11556" y="5301"/>
                    </a:lnTo>
                    <a:lnTo>
                      <a:pt x="11466" y="5187"/>
                    </a:lnTo>
                    <a:lnTo>
                      <a:pt x="11398" y="5089"/>
                    </a:lnTo>
                    <a:lnTo>
                      <a:pt x="11376" y="4947"/>
                    </a:lnTo>
                    <a:lnTo>
                      <a:pt x="11353" y="4834"/>
                    </a:lnTo>
                    <a:lnTo>
                      <a:pt x="11353" y="4707"/>
                    </a:lnTo>
                    <a:lnTo>
                      <a:pt x="11376" y="4565"/>
                    </a:lnTo>
                    <a:lnTo>
                      <a:pt x="11443" y="4410"/>
                    </a:lnTo>
                    <a:lnTo>
                      <a:pt x="11511" y="4240"/>
                    </a:lnTo>
                    <a:lnTo>
                      <a:pt x="11703" y="3887"/>
                    </a:lnTo>
                    <a:lnTo>
                      <a:pt x="11986" y="3505"/>
                    </a:lnTo>
                    <a:lnTo>
                      <a:pt x="12144" y="3265"/>
                    </a:lnTo>
                    <a:lnTo>
                      <a:pt x="12246" y="3025"/>
                    </a:lnTo>
                    <a:lnTo>
                      <a:pt x="12336" y="2756"/>
                    </a:lnTo>
                    <a:lnTo>
                      <a:pt x="12404" y="2445"/>
                    </a:lnTo>
                    <a:lnTo>
                      <a:pt x="12438" y="2176"/>
                    </a:lnTo>
                    <a:lnTo>
                      <a:pt x="12438" y="1880"/>
                    </a:lnTo>
                    <a:lnTo>
                      <a:pt x="12404" y="1583"/>
                    </a:lnTo>
                    <a:lnTo>
                      <a:pt x="12336" y="1314"/>
                    </a:lnTo>
                    <a:lnTo>
                      <a:pt x="12246" y="1046"/>
                    </a:lnTo>
                    <a:lnTo>
                      <a:pt x="12099" y="791"/>
                    </a:lnTo>
                    <a:lnTo>
                      <a:pt x="12008" y="692"/>
                    </a:lnTo>
                    <a:lnTo>
                      <a:pt x="11918" y="579"/>
                    </a:lnTo>
                    <a:lnTo>
                      <a:pt x="11816" y="466"/>
                    </a:lnTo>
                    <a:lnTo>
                      <a:pt x="11703" y="381"/>
                    </a:lnTo>
                    <a:lnTo>
                      <a:pt x="11579" y="310"/>
                    </a:lnTo>
                    <a:lnTo>
                      <a:pt x="11443" y="226"/>
                    </a:lnTo>
                    <a:lnTo>
                      <a:pt x="11297" y="169"/>
                    </a:lnTo>
                    <a:lnTo>
                      <a:pt x="11138" y="113"/>
                    </a:lnTo>
                    <a:lnTo>
                      <a:pt x="10969" y="56"/>
                    </a:lnTo>
                    <a:lnTo>
                      <a:pt x="10800" y="28"/>
                    </a:lnTo>
                    <a:lnTo>
                      <a:pt x="10619" y="28"/>
                    </a:lnTo>
                    <a:lnTo>
                      <a:pt x="10404" y="28"/>
                    </a:lnTo>
                    <a:lnTo>
                      <a:pt x="10257" y="28"/>
                    </a:lnTo>
                    <a:lnTo>
                      <a:pt x="10076" y="56"/>
                    </a:lnTo>
                    <a:lnTo>
                      <a:pt x="9952" y="84"/>
                    </a:lnTo>
                    <a:lnTo>
                      <a:pt x="9794" y="141"/>
                    </a:lnTo>
                    <a:lnTo>
                      <a:pt x="9692" y="226"/>
                    </a:lnTo>
                    <a:lnTo>
                      <a:pt x="9557" y="282"/>
                    </a:lnTo>
                    <a:lnTo>
                      <a:pt x="9455" y="381"/>
                    </a:lnTo>
                    <a:lnTo>
                      <a:pt x="9365" y="466"/>
                    </a:lnTo>
                    <a:lnTo>
                      <a:pt x="9274" y="579"/>
                    </a:lnTo>
                    <a:lnTo>
                      <a:pt x="9184" y="692"/>
                    </a:lnTo>
                    <a:lnTo>
                      <a:pt x="9128" y="791"/>
                    </a:lnTo>
                    <a:lnTo>
                      <a:pt x="9060" y="932"/>
                    </a:lnTo>
                    <a:lnTo>
                      <a:pt x="8969" y="1201"/>
                    </a:lnTo>
                    <a:lnTo>
                      <a:pt x="8913" y="1498"/>
                    </a:lnTo>
                    <a:lnTo>
                      <a:pt x="8890" y="1795"/>
                    </a:lnTo>
                    <a:lnTo>
                      <a:pt x="8890" y="2120"/>
                    </a:lnTo>
                    <a:lnTo>
                      <a:pt x="8913" y="2445"/>
                    </a:lnTo>
                    <a:lnTo>
                      <a:pt x="8969" y="2756"/>
                    </a:lnTo>
                    <a:lnTo>
                      <a:pt x="9060" y="3081"/>
                    </a:lnTo>
                    <a:lnTo>
                      <a:pt x="9173" y="3378"/>
                    </a:lnTo>
                    <a:lnTo>
                      <a:pt x="9297" y="3647"/>
                    </a:lnTo>
                    <a:lnTo>
                      <a:pt x="9466" y="3887"/>
                    </a:lnTo>
                    <a:lnTo>
                      <a:pt x="9579" y="4085"/>
                    </a:lnTo>
                    <a:lnTo>
                      <a:pt x="9670" y="4269"/>
                    </a:lnTo>
                    <a:lnTo>
                      <a:pt x="9726" y="4467"/>
                    </a:lnTo>
                    <a:lnTo>
                      <a:pt x="9771" y="4650"/>
                    </a:lnTo>
                    <a:lnTo>
                      <a:pt x="9771" y="4834"/>
                    </a:lnTo>
                    <a:lnTo>
                      <a:pt x="9749" y="5032"/>
                    </a:lnTo>
                    <a:lnTo>
                      <a:pt x="9715" y="5216"/>
                    </a:lnTo>
                    <a:lnTo>
                      <a:pt x="9625" y="5385"/>
                    </a:lnTo>
                    <a:lnTo>
                      <a:pt x="9534" y="5513"/>
                    </a:lnTo>
                    <a:lnTo>
                      <a:pt x="9410" y="5626"/>
                    </a:lnTo>
                    <a:lnTo>
                      <a:pt x="9229" y="5710"/>
                    </a:lnTo>
                    <a:lnTo>
                      <a:pt x="9060" y="5767"/>
                    </a:lnTo>
                    <a:lnTo>
                      <a:pt x="8845" y="5767"/>
                    </a:lnTo>
                    <a:lnTo>
                      <a:pt x="8585" y="5739"/>
                    </a:lnTo>
                    <a:lnTo>
                      <a:pt x="8325" y="5654"/>
                    </a:lnTo>
                    <a:lnTo>
                      <a:pt x="8020" y="5513"/>
                    </a:lnTo>
                    <a:lnTo>
                      <a:pt x="7840" y="5442"/>
                    </a:lnTo>
                    <a:lnTo>
                      <a:pt x="7648" y="5385"/>
                    </a:lnTo>
                    <a:lnTo>
                      <a:pt x="7433" y="5329"/>
                    </a:lnTo>
                    <a:lnTo>
                      <a:pt x="7241" y="5301"/>
                    </a:lnTo>
                    <a:lnTo>
                      <a:pt x="6755" y="5301"/>
                    </a:lnTo>
                    <a:lnTo>
                      <a:pt x="6281" y="5329"/>
                    </a:lnTo>
                    <a:lnTo>
                      <a:pt x="5784" y="5385"/>
                    </a:lnTo>
                    <a:lnTo>
                      <a:pt x="5264" y="5498"/>
                    </a:lnTo>
                    <a:lnTo>
                      <a:pt x="4744" y="5597"/>
                    </a:lnTo>
                    <a:lnTo>
                      <a:pt x="4247" y="5739"/>
                    </a:lnTo>
                    <a:lnTo>
                      <a:pt x="4202" y="5894"/>
                    </a:lnTo>
                    <a:lnTo>
                      <a:pt x="4202" y="6191"/>
                    </a:lnTo>
                    <a:lnTo>
                      <a:pt x="4202" y="6545"/>
                    </a:lnTo>
                    <a:lnTo>
                      <a:pt x="4225" y="6954"/>
                    </a:lnTo>
                    <a:lnTo>
                      <a:pt x="4315" y="7930"/>
                    </a:lnTo>
                    <a:lnTo>
                      <a:pt x="4394" y="9018"/>
                    </a:lnTo>
                    <a:lnTo>
                      <a:pt x="4439" y="9570"/>
                    </a:lnTo>
                    <a:lnTo>
                      <a:pt x="4462" y="10107"/>
                    </a:lnTo>
                    <a:lnTo>
                      <a:pt x="4484" y="10630"/>
                    </a:lnTo>
                    <a:lnTo>
                      <a:pt x="4507" y="11082"/>
                    </a:lnTo>
                    <a:lnTo>
                      <a:pt x="4484" y="11520"/>
                    </a:lnTo>
                    <a:lnTo>
                      <a:pt x="4439" y="11874"/>
                    </a:lnTo>
                    <a:lnTo>
                      <a:pt x="4394" y="12029"/>
                    </a:lnTo>
                    <a:lnTo>
                      <a:pt x="4349" y="12171"/>
                    </a:lnTo>
                    <a:lnTo>
                      <a:pt x="4315" y="12284"/>
                    </a:lnTo>
                    <a:lnTo>
                      <a:pt x="4247" y="12354"/>
                    </a:lnTo>
                    <a:close/>
                  </a:path>
                </a:pathLst>
              </a:custGeom>
              <a:solidFill>
                <a:srgbClr val="B2E6B2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791" name="Puzzle4">
                <a:extLst>
                  <a:ext uri="{FF2B5EF4-FFF2-40B4-BE49-F238E27FC236}">
                    <a16:creationId xmlns:a16="http://schemas.microsoft.com/office/drawing/2014/main" id="{ABF0B9B4-2D79-4620-9373-1E4092E906AD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 flipH="1">
                <a:off x="4283" y="2300"/>
                <a:ext cx="524" cy="79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2061 w 21600"/>
                  <a:gd name="T25" fmla="*/ 5664 h 21600"/>
                  <a:gd name="T26" fmla="*/ 20198 w 21600"/>
                  <a:gd name="T27" fmla="*/ 15990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3813" y="10590"/>
                    </a:moveTo>
                    <a:lnTo>
                      <a:pt x="3927" y="10513"/>
                    </a:lnTo>
                    <a:lnTo>
                      <a:pt x="4078" y="10425"/>
                    </a:lnTo>
                    <a:lnTo>
                      <a:pt x="4210" y="10359"/>
                    </a:lnTo>
                    <a:lnTo>
                      <a:pt x="4361" y="10315"/>
                    </a:lnTo>
                    <a:lnTo>
                      <a:pt x="4682" y="10237"/>
                    </a:lnTo>
                    <a:lnTo>
                      <a:pt x="5041" y="10193"/>
                    </a:lnTo>
                    <a:lnTo>
                      <a:pt x="5456" y="10171"/>
                    </a:lnTo>
                    <a:lnTo>
                      <a:pt x="5853" y="10193"/>
                    </a:lnTo>
                    <a:lnTo>
                      <a:pt x="6249" y="10260"/>
                    </a:lnTo>
                    <a:lnTo>
                      <a:pt x="6646" y="10337"/>
                    </a:lnTo>
                    <a:lnTo>
                      <a:pt x="7004" y="10469"/>
                    </a:lnTo>
                    <a:lnTo>
                      <a:pt x="7363" y="10612"/>
                    </a:lnTo>
                    <a:lnTo>
                      <a:pt x="7665" y="10788"/>
                    </a:lnTo>
                    <a:lnTo>
                      <a:pt x="7911" y="10998"/>
                    </a:lnTo>
                    <a:lnTo>
                      <a:pt x="8024" y="11097"/>
                    </a:lnTo>
                    <a:lnTo>
                      <a:pt x="8137" y="11207"/>
                    </a:lnTo>
                    <a:lnTo>
                      <a:pt x="8194" y="11340"/>
                    </a:lnTo>
                    <a:lnTo>
                      <a:pt x="8269" y="11461"/>
                    </a:lnTo>
                    <a:lnTo>
                      <a:pt x="8307" y="11593"/>
                    </a:lnTo>
                    <a:lnTo>
                      <a:pt x="8307" y="11714"/>
                    </a:lnTo>
                    <a:lnTo>
                      <a:pt x="8307" y="11868"/>
                    </a:lnTo>
                    <a:lnTo>
                      <a:pt x="8307" y="12012"/>
                    </a:lnTo>
                    <a:lnTo>
                      <a:pt x="8194" y="12265"/>
                    </a:lnTo>
                    <a:lnTo>
                      <a:pt x="8062" y="12519"/>
                    </a:lnTo>
                    <a:lnTo>
                      <a:pt x="7873" y="12706"/>
                    </a:lnTo>
                    <a:lnTo>
                      <a:pt x="7627" y="12904"/>
                    </a:lnTo>
                    <a:lnTo>
                      <a:pt x="7363" y="13048"/>
                    </a:lnTo>
                    <a:lnTo>
                      <a:pt x="7080" y="13180"/>
                    </a:lnTo>
                    <a:lnTo>
                      <a:pt x="6759" y="13257"/>
                    </a:lnTo>
                    <a:lnTo>
                      <a:pt x="6419" y="13345"/>
                    </a:lnTo>
                    <a:lnTo>
                      <a:pt x="6098" y="13389"/>
                    </a:lnTo>
                    <a:lnTo>
                      <a:pt x="5739" y="13389"/>
                    </a:lnTo>
                    <a:lnTo>
                      <a:pt x="5418" y="13389"/>
                    </a:lnTo>
                    <a:lnTo>
                      <a:pt x="5079" y="13345"/>
                    </a:lnTo>
                    <a:lnTo>
                      <a:pt x="4758" y="13301"/>
                    </a:lnTo>
                    <a:lnTo>
                      <a:pt x="4474" y="13213"/>
                    </a:lnTo>
                    <a:lnTo>
                      <a:pt x="4172" y="13114"/>
                    </a:lnTo>
                    <a:lnTo>
                      <a:pt x="3965" y="12982"/>
                    </a:lnTo>
                    <a:lnTo>
                      <a:pt x="3738" y="12838"/>
                    </a:lnTo>
                    <a:lnTo>
                      <a:pt x="3493" y="12706"/>
                    </a:lnTo>
                    <a:lnTo>
                      <a:pt x="3228" y="12607"/>
                    </a:lnTo>
                    <a:lnTo>
                      <a:pt x="2945" y="12519"/>
                    </a:lnTo>
                    <a:lnTo>
                      <a:pt x="2700" y="12431"/>
                    </a:lnTo>
                    <a:lnTo>
                      <a:pt x="2397" y="12375"/>
                    </a:lnTo>
                    <a:lnTo>
                      <a:pt x="2152" y="12331"/>
                    </a:lnTo>
                    <a:lnTo>
                      <a:pt x="1888" y="12309"/>
                    </a:lnTo>
                    <a:lnTo>
                      <a:pt x="1642" y="12309"/>
                    </a:lnTo>
                    <a:lnTo>
                      <a:pt x="1397" y="12331"/>
                    </a:lnTo>
                    <a:lnTo>
                      <a:pt x="1170" y="12397"/>
                    </a:lnTo>
                    <a:lnTo>
                      <a:pt x="962" y="12453"/>
                    </a:lnTo>
                    <a:lnTo>
                      <a:pt x="774" y="12563"/>
                    </a:lnTo>
                    <a:lnTo>
                      <a:pt x="623" y="12684"/>
                    </a:lnTo>
                    <a:lnTo>
                      <a:pt x="528" y="12838"/>
                    </a:lnTo>
                    <a:lnTo>
                      <a:pt x="453" y="13026"/>
                    </a:lnTo>
                    <a:lnTo>
                      <a:pt x="339" y="13477"/>
                    </a:lnTo>
                    <a:lnTo>
                      <a:pt x="226" y="13984"/>
                    </a:lnTo>
                    <a:lnTo>
                      <a:pt x="151" y="14535"/>
                    </a:lnTo>
                    <a:lnTo>
                      <a:pt x="113" y="15075"/>
                    </a:lnTo>
                    <a:lnTo>
                      <a:pt x="113" y="15626"/>
                    </a:lnTo>
                    <a:lnTo>
                      <a:pt x="151" y="16133"/>
                    </a:lnTo>
                    <a:lnTo>
                      <a:pt x="188" y="16376"/>
                    </a:lnTo>
                    <a:lnTo>
                      <a:pt x="264" y="16585"/>
                    </a:lnTo>
                    <a:lnTo>
                      <a:pt x="339" y="16773"/>
                    </a:lnTo>
                    <a:lnTo>
                      <a:pt x="453" y="16938"/>
                    </a:lnTo>
                    <a:lnTo>
                      <a:pt x="1095" y="16883"/>
                    </a:lnTo>
                    <a:lnTo>
                      <a:pt x="1963" y="16795"/>
                    </a:lnTo>
                    <a:lnTo>
                      <a:pt x="2945" y="16751"/>
                    </a:lnTo>
                    <a:lnTo>
                      <a:pt x="3965" y="16706"/>
                    </a:lnTo>
                    <a:lnTo>
                      <a:pt x="5022" y="16684"/>
                    </a:lnTo>
                    <a:lnTo>
                      <a:pt x="5947" y="16684"/>
                    </a:lnTo>
                    <a:lnTo>
                      <a:pt x="6759" y="16706"/>
                    </a:lnTo>
                    <a:lnTo>
                      <a:pt x="7363" y="16751"/>
                    </a:lnTo>
                    <a:lnTo>
                      <a:pt x="7948" y="16839"/>
                    </a:lnTo>
                    <a:lnTo>
                      <a:pt x="8458" y="16916"/>
                    </a:lnTo>
                    <a:lnTo>
                      <a:pt x="8893" y="17026"/>
                    </a:lnTo>
                    <a:lnTo>
                      <a:pt x="9289" y="17158"/>
                    </a:lnTo>
                    <a:lnTo>
                      <a:pt x="9572" y="17280"/>
                    </a:lnTo>
                    <a:lnTo>
                      <a:pt x="9799" y="17412"/>
                    </a:lnTo>
                    <a:lnTo>
                      <a:pt x="9969" y="17555"/>
                    </a:lnTo>
                    <a:lnTo>
                      <a:pt x="10120" y="17687"/>
                    </a:lnTo>
                    <a:lnTo>
                      <a:pt x="10158" y="17831"/>
                    </a:lnTo>
                    <a:lnTo>
                      <a:pt x="10195" y="17974"/>
                    </a:lnTo>
                    <a:lnTo>
                      <a:pt x="10158" y="18128"/>
                    </a:lnTo>
                    <a:lnTo>
                      <a:pt x="10082" y="18271"/>
                    </a:lnTo>
                    <a:lnTo>
                      <a:pt x="9969" y="18426"/>
                    </a:lnTo>
                    <a:lnTo>
                      <a:pt x="9837" y="18569"/>
                    </a:lnTo>
                    <a:lnTo>
                      <a:pt x="9648" y="18701"/>
                    </a:lnTo>
                    <a:lnTo>
                      <a:pt x="9440" y="18822"/>
                    </a:lnTo>
                    <a:lnTo>
                      <a:pt x="9213" y="18999"/>
                    </a:lnTo>
                    <a:lnTo>
                      <a:pt x="9044" y="19186"/>
                    </a:lnTo>
                    <a:lnTo>
                      <a:pt x="8893" y="19395"/>
                    </a:lnTo>
                    <a:lnTo>
                      <a:pt x="8817" y="19627"/>
                    </a:lnTo>
                    <a:lnTo>
                      <a:pt x="8779" y="19858"/>
                    </a:lnTo>
                    <a:lnTo>
                      <a:pt x="8779" y="20112"/>
                    </a:lnTo>
                    <a:lnTo>
                      <a:pt x="8855" y="20354"/>
                    </a:lnTo>
                    <a:lnTo>
                      <a:pt x="8968" y="20586"/>
                    </a:lnTo>
                    <a:lnTo>
                      <a:pt x="9138" y="20817"/>
                    </a:lnTo>
                    <a:lnTo>
                      <a:pt x="9365" y="21026"/>
                    </a:lnTo>
                    <a:lnTo>
                      <a:pt x="9610" y="21192"/>
                    </a:lnTo>
                    <a:lnTo>
                      <a:pt x="9950" y="21368"/>
                    </a:lnTo>
                    <a:lnTo>
                      <a:pt x="10120" y="21445"/>
                    </a:lnTo>
                    <a:lnTo>
                      <a:pt x="10346" y="21511"/>
                    </a:lnTo>
                    <a:lnTo>
                      <a:pt x="10516" y="21555"/>
                    </a:lnTo>
                    <a:lnTo>
                      <a:pt x="10743" y="21600"/>
                    </a:lnTo>
                    <a:lnTo>
                      <a:pt x="10988" y="21644"/>
                    </a:lnTo>
                    <a:lnTo>
                      <a:pt x="11215" y="21666"/>
                    </a:lnTo>
                    <a:lnTo>
                      <a:pt x="11498" y="21666"/>
                    </a:lnTo>
                    <a:lnTo>
                      <a:pt x="11762" y="21666"/>
                    </a:lnTo>
                    <a:lnTo>
                      <a:pt x="12253" y="21644"/>
                    </a:lnTo>
                    <a:lnTo>
                      <a:pt x="12763" y="21577"/>
                    </a:lnTo>
                    <a:lnTo>
                      <a:pt x="13197" y="21467"/>
                    </a:lnTo>
                    <a:lnTo>
                      <a:pt x="13556" y="21346"/>
                    </a:lnTo>
                    <a:lnTo>
                      <a:pt x="13896" y="21192"/>
                    </a:lnTo>
                    <a:lnTo>
                      <a:pt x="14179" y="21026"/>
                    </a:lnTo>
                    <a:lnTo>
                      <a:pt x="14444" y="20839"/>
                    </a:lnTo>
                    <a:lnTo>
                      <a:pt x="14576" y="20641"/>
                    </a:lnTo>
                    <a:lnTo>
                      <a:pt x="14727" y="20431"/>
                    </a:lnTo>
                    <a:lnTo>
                      <a:pt x="14765" y="20200"/>
                    </a:lnTo>
                    <a:lnTo>
                      <a:pt x="14802" y="19991"/>
                    </a:lnTo>
                    <a:lnTo>
                      <a:pt x="14727" y="19759"/>
                    </a:lnTo>
                    <a:lnTo>
                      <a:pt x="14613" y="19550"/>
                    </a:lnTo>
                    <a:lnTo>
                      <a:pt x="14444" y="19307"/>
                    </a:lnTo>
                    <a:lnTo>
                      <a:pt x="14217" y="19098"/>
                    </a:lnTo>
                    <a:lnTo>
                      <a:pt x="13934" y="18911"/>
                    </a:lnTo>
                    <a:lnTo>
                      <a:pt x="13669" y="18745"/>
                    </a:lnTo>
                    <a:lnTo>
                      <a:pt x="13462" y="18547"/>
                    </a:lnTo>
                    <a:lnTo>
                      <a:pt x="13311" y="18337"/>
                    </a:lnTo>
                    <a:lnTo>
                      <a:pt x="13197" y="18150"/>
                    </a:lnTo>
                    <a:lnTo>
                      <a:pt x="13122" y="17941"/>
                    </a:lnTo>
                    <a:lnTo>
                      <a:pt x="13122" y="17720"/>
                    </a:lnTo>
                    <a:lnTo>
                      <a:pt x="13122" y="17533"/>
                    </a:lnTo>
                    <a:lnTo>
                      <a:pt x="13197" y="17346"/>
                    </a:lnTo>
                    <a:lnTo>
                      <a:pt x="13273" y="17158"/>
                    </a:lnTo>
                    <a:lnTo>
                      <a:pt x="13386" y="16982"/>
                    </a:lnTo>
                    <a:lnTo>
                      <a:pt x="13537" y="16839"/>
                    </a:lnTo>
                    <a:lnTo>
                      <a:pt x="13707" y="16706"/>
                    </a:lnTo>
                    <a:lnTo>
                      <a:pt x="13896" y="16607"/>
                    </a:lnTo>
                    <a:lnTo>
                      <a:pt x="14104" y="16519"/>
                    </a:lnTo>
                    <a:lnTo>
                      <a:pt x="14330" y="16453"/>
                    </a:lnTo>
                    <a:lnTo>
                      <a:pt x="14538" y="16431"/>
                    </a:lnTo>
                    <a:lnTo>
                      <a:pt x="14897" y="16453"/>
                    </a:lnTo>
                    <a:lnTo>
                      <a:pt x="15406" y="16497"/>
                    </a:lnTo>
                    <a:lnTo>
                      <a:pt x="16105" y="16541"/>
                    </a:lnTo>
                    <a:lnTo>
                      <a:pt x="16898" y="16607"/>
                    </a:lnTo>
                    <a:lnTo>
                      <a:pt x="17804" y="16651"/>
                    </a:lnTo>
                    <a:lnTo>
                      <a:pt x="18786" y="16684"/>
                    </a:lnTo>
                    <a:lnTo>
                      <a:pt x="19844" y="16728"/>
                    </a:lnTo>
                    <a:lnTo>
                      <a:pt x="20920" y="16751"/>
                    </a:lnTo>
                    <a:lnTo>
                      <a:pt x="21109" y="16497"/>
                    </a:lnTo>
                    <a:lnTo>
                      <a:pt x="21241" y="16222"/>
                    </a:lnTo>
                    <a:lnTo>
                      <a:pt x="21392" y="15946"/>
                    </a:lnTo>
                    <a:lnTo>
                      <a:pt x="21467" y="15648"/>
                    </a:lnTo>
                    <a:lnTo>
                      <a:pt x="21543" y="15351"/>
                    </a:lnTo>
                    <a:lnTo>
                      <a:pt x="21618" y="15042"/>
                    </a:lnTo>
                    <a:lnTo>
                      <a:pt x="21618" y="14745"/>
                    </a:lnTo>
                    <a:lnTo>
                      <a:pt x="21618" y="14447"/>
                    </a:lnTo>
                    <a:lnTo>
                      <a:pt x="21618" y="14150"/>
                    </a:lnTo>
                    <a:lnTo>
                      <a:pt x="21581" y="13852"/>
                    </a:lnTo>
                    <a:lnTo>
                      <a:pt x="21505" y="13577"/>
                    </a:lnTo>
                    <a:lnTo>
                      <a:pt x="21430" y="13301"/>
                    </a:lnTo>
                    <a:lnTo>
                      <a:pt x="21354" y="13048"/>
                    </a:lnTo>
                    <a:lnTo>
                      <a:pt x="21241" y="12816"/>
                    </a:lnTo>
                    <a:lnTo>
                      <a:pt x="21146" y="12607"/>
                    </a:lnTo>
                    <a:lnTo>
                      <a:pt x="21033" y="12431"/>
                    </a:lnTo>
                    <a:lnTo>
                      <a:pt x="20920" y="12265"/>
                    </a:lnTo>
                    <a:lnTo>
                      <a:pt x="20769" y="12144"/>
                    </a:lnTo>
                    <a:lnTo>
                      <a:pt x="20637" y="12034"/>
                    </a:lnTo>
                    <a:lnTo>
                      <a:pt x="20486" y="11946"/>
                    </a:lnTo>
                    <a:lnTo>
                      <a:pt x="20297" y="11891"/>
                    </a:lnTo>
                    <a:lnTo>
                      <a:pt x="20165" y="11846"/>
                    </a:lnTo>
                    <a:lnTo>
                      <a:pt x="19976" y="11824"/>
                    </a:lnTo>
                    <a:lnTo>
                      <a:pt x="19806" y="11802"/>
                    </a:lnTo>
                    <a:lnTo>
                      <a:pt x="19390" y="11824"/>
                    </a:lnTo>
                    <a:lnTo>
                      <a:pt x="18956" y="11891"/>
                    </a:lnTo>
                    <a:lnTo>
                      <a:pt x="18503" y="11968"/>
                    </a:lnTo>
                    <a:lnTo>
                      <a:pt x="17993" y="12078"/>
                    </a:lnTo>
                    <a:lnTo>
                      <a:pt x="17653" y="12144"/>
                    </a:lnTo>
                    <a:lnTo>
                      <a:pt x="17332" y="12199"/>
                    </a:lnTo>
                    <a:lnTo>
                      <a:pt x="17049" y="12221"/>
                    </a:lnTo>
                    <a:lnTo>
                      <a:pt x="16747" y="12243"/>
                    </a:lnTo>
                    <a:lnTo>
                      <a:pt x="16464" y="12243"/>
                    </a:lnTo>
                    <a:lnTo>
                      <a:pt x="16218" y="12243"/>
                    </a:lnTo>
                    <a:lnTo>
                      <a:pt x="15992" y="12221"/>
                    </a:lnTo>
                    <a:lnTo>
                      <a:pt x="15746" y="12199"/>
                    </a:lnTo>
                    <a:lnTo>
                      <a:pt x="15520" y="12155"/>
                    </a:lnTo>
                    <a:lnTo>
                      <a:pt x="15350" y="12122"/>
                    </a:lnTo>
                    <a:lnTo>
                      <a:pt x="15161" y="12056"/>
                    </a:lnTo>
                    <a:lnTo>
                      <a:pt x="14972" y="11990"/>
                    </a:lnTo>
                    <a:lnTo>
                      <a:pt x="14689" y="11846"/>
                    </a:lnTo>
                    <a:lnTo>
                      <a:pt x="14444" y="11670"/>
                    </a:lnTo>
                    <a:lnTo>
                      <a:pt x="14255" y="11483"/>
                    </a:lnTo>
                    <a:lnTo>
                      <a:pt x="14104" y="11295"/>
                    </a:lnTo>
                    <a:lnTo>
                      <a:pt x="14028" y="11086"/>
                    </a:lnTo>
                    <a:lnTo>
                      <a:pt x="13972" y="10888"/>
                    </a:lnTo>
                    <a:lnTo>
                      <a:pt x="13972" y="10700"/>
                    </a:lnTo>
                    <a:lnTo>
                      <a:pt x="14009" y="10513"/>
                    </a:lnTo>
                    <a:lnTo>
                      <a:pt x="14066" y="10359"/>
                    </a:lnTo>
                    <a:lnTo>
                      <a:pt x="14179" y="10215"/>
                    </a:lnTo>
                    <a:lnTo>
                      <a:pt x="14406" y="10006"/>
                    </a:lnTo>
                    <a:lnTo>
                      <a:pt x="14651" y="9830"/>
                    </a:lnTo>
                    <a:lnTo>
                      <a:pt x="14878" y="9686"/>
                    </a:lnTo>
                    <a:lnTo>
                      <a:pt x="15123" y="9554"/>
                    </a:lnTo>
                    <a:lnTo>
                      <a:pt x="15350" y="9477"/>
                    </a:lnTo>
                    <a:lnTo>
                      <a:pt x="15558" y="9411"/>
                    </a:lnTo>
                    <a:lnTo>
                      <a:pt x="15803" y="9345"/>
                    </a:lnTo>
                    <a:lnTo>
                      <a:pt x="16030" y="9323"/>
                    </a:lnTo>
                    <a:lnTo>
                      <a:pt x="16256" y="9301"/>
                    </a:lnTo>
                    <a:lnTo>
                      <a:pt x="16464" y="9323"/>
                    </a:lnTo>
                    <a:lnTo>
                      <a:pt x="16690" y="9345"/>
                    </a:lnTo>
                    <a:lnTo>
                      <a:pt x="16898" y="9367"/>
                    </a:lnTo>
                    <a:lnTo>
                      <a:pt x="17332" y="9477"/>
                    </a:lnTo>
                    <a:lnTo>
                      <a:pt x="17767" y="9598"/>
                    </a:lnTo>
                    <a:lnTo>
                      <a:pt x="18163" y="9731"/>
                    </a:lnTo>
                    <a:lnTo>
                      <a:pt x="18597" y="9874"/>
                    </a:lnTo>
                    <a:lnTo>
                      <a:pt x="18994" y="10006"/>
                    </a:lnTo>
                    <a:lnTo>
                      <a:pt x="19428" y="10083"/>
                    </a:lnTo>
                    <a:lnTo>
                      <a:pt x="19617" y="10127"/>
                    </a:lnTo>
                    <a:lnTo>
                      <a:pt x="19844" y="10149"/>
                    </a:lnTo>
                    <a:lnTo>
                      <a:pt x="20013" y="10149"/>
                    </a:lnTo>
                    <a:lnTo>
                      <a:pt x="20240" y="10127"/>
                    </a:lnTo>
                    <a:lnTo>
                      <a:pt x="20410" y="10105"/>
                    </a:lnTo>
                    <a:lnTo>
                      <a:pt x="20637" y="10061"/>
                    </a:lnTo>
                    <a:lnTo>
                      <a:pt x="20844" y="9984"/>
                    </a:lnTo>
                    <a:lnTo>
                      <a:pt x="21033" y="9896"/>
                    </a:lnTo>
                    <a:lnTo>
                      <a:pt x="21146" y="9830"/>
                    </a:lnTo>
                    <a:lnTo>
                      <a:pt x="21203" y="9753"/>
                    </a:lnTo>
                    <a:lnTo>
                      <a:pt x="21279" y="9642"/>
                    </a:lnTo>
                    <a:lnTo>
                      <a:pt x="21354" y="9521"/>
                    </a:lnTo>
                    <a:lnTo>
                      <a:pt x="21430" y="9246"/>
                    </a:lnTo>
                    <a:lnTo>
                      <a:pt x="21430" y="8904"/>
                    </a:lnTo>
                    <a:lnTo>
                      <a:pt x="21430" y="8540"/>
                    </a:lnTo>
                    <a:lnTo>
                      <a:pt x="21392" y="8144"/>
                    </a:lnTo>
                    <a:lnTo>
                      <a:pt x="21354" y="7714"/>
                    </a:lnTo>
                    <a:lnTo>
                      <a:pt x="21279" y="7295"/>
                    </a:lnTo>
                    <a:lnTo>
                      <a:pt x="21146" y="6446"/>
                    </a:lnTo>
                    <a:lnTo>
                      <a:pt x="20995" y="5686"/>
                    </a:lnTo>
                    <a:lnTo>
                      <a:pt x="20958" y="5366"/>
                    </a:lnTo>
                    <a:lnTo>
                      <a:pt x="20958" y="5091"/>
                    </a:lnTo>
                    <a:lnTo>
                      <a:pt x="20958" y="4860"/>
                    </a:lnTo>
                    <a:lnTo>
                      <a:pt x="21033" y="4716"/>
                    </a:lnTo>
                    <a:lnTo>
                      <a:pt x="20637" y="4860"/>
                    </a:lnTo>
                    <a:lnTo>
                      <a:pt x="20127" y="4992"/>
                    </a:lnTo>
                    <a:lnTo>
                      <a:pt x="19617" y="5069"/>
                    </a:lnTo>
                    <a:lnTo>
                      <a:pt x="19032" y="5157"/>
                    </a:lnTo>
                    <a:lnTo>
                      <a:pt x="18465" y="5201"/>
                    </a:lnTo>
                    <a:lnTo>
                      <a:pt x="17842" y="5245"/>
                    </a:lnTo>
                    <a:lnTo>
                      <a:pt x="17219" y="5267"/>
                    </a:lnTo>
                    <a:lnTo>
                      <a:pt x="16615" y="5267"/>
                    </a:lnTo>
                    <a:lnTo>
                      <a:pt x="15992" y="5245"/>
                    </a:lnTo>
                    <a:lnTo>
                      <a:pt x="15369" y="5201"/>
                    </a:lnTo>
                    <a:lnTo>
                      <a:pt x="14840" y="5157"/>
                    </a:lnTo>
                    <a:lnTo>
                      <a:pt x="14293" y="5091"/>
                    </a:lnTo>
                    <a:lnTo>
                      <a:pt x="13783" y="5014"/>
                    </a:lnTo>
                    <a:lnTo>
                      <a:pt x="13386" y="4926"/>
                    </a:lnTo>
                    <a:lnTo>
                      <a:pt x="13027" y="4815"/>
                    </a:lnTo>
                    <a:lnTo>
                      <a:pt x="12725" y="4716"/>
                    </a:lnTo>
                    <a:lnTo>
                      <a:pt x="12480" y="4606"/>
                    </a:lnTo>
                    <a:lnTo>
                      <a:pt x="12291" y="4496"/>
                    </a:lnTo>
                    <a:lnTo>
                      <a:pt x="12197" y="4397"/>
                    </a:lnTo>
                    <a:lnTo>
                      <a:pt x="12083" y="4286"/>
                    </a:lnTo>
                    <a:lnTo>
                      <a:pt x="12046" y="4187"/>
                    </a:lnTo>
                    <a:lnTo>
                      <a:pt x="12008" y="4077"/>
                    </a:lnTo>
                    <a:lnTo>
                      <a:pt x="12046" y="3967"/>
                    </a:lnTo>
                    <a:lnTo>
                      <a:pt x="12121" y="3868"/>
                    </a:lnTo>
                    <a:lnTo>
                      <a:pt x="12197" y="3735"/>
                    </a:lnTo>
                    <a:lnTo>
                      <a:pt x="12291" y="3614"/>
                    </a:lnTo>
                    <a:lnTo>
                      <a:pt x="12442" y="3482"/>
                    </a:lnTo>
                    <a:lnTo>
                      <a:pt x="12631" y="3361"/>
                    </a:lnTo>
                    <a:lnTo>
                      <a:pt x="13065" y="3085"/>
                    </a:lnTo>
                    <a:lnTo>
                      <a:pt x="13537" y="2766"/>
                    </a:lnTo>
                    <a:lnTo>
                      <a:pt x="13783" y="2578"/>
                    </a:lnTo>
                    <a:lnTo>
                      <a:pt x="13934" y="2380"/>
                    </a:lnTo>
                    <a:lnTo>
                      <a:pt x="14028" y="2171"/>
                    </a:lnTo>
                    <a:lnTo>
                      <a:pt x="14104" y="1961"/>
                    </a:lnTo>
                    <a:lnTo>
                      <a:pt x="14104" y="1730"/>
                    </a:lnTo>
                    <a:lnTo>
                      <a:pt x="14066" y="1498"/>
                    </a:lnTo>
                    <a:lnTo>
                      <a:pt x="13972" y="1267"/>
                    </a:lnTo>
                    <a:lnTo>
                      <a:pt x="13820" y="1057"/>
                    </a:lnTo>
                    <a:lnTo>
                      <a:pt x="13594" y="837"/>
                    </a:lnTo>
                    <a:lnTo>
                      <a:pt x="13386" y="628"/>
                    </a:lnTo>
                    <a:lnTo>
                      <a:pt x="13103" y="462"/>
                    </a:lnTo>
                    <a:lnTo>
                      <a:pt x="12763" y="308"/>
                    </a:lnTo>
                    <a:lnTo>
                      <a:pt x="12404" y="187"/>
                    </a:lnTo>
                    <a:lnTo>
                      <a:pt x="12008" y="77"/>
                    </a:lnTo>
                    <a:lnTo>
                      <a:pt x="11574" y="33"/>
                    </a:lnTo>
                    <a:lnTo>
                      <a:pt x="11102" y="11"/>
                    </a:lnTo>
                    <a:lnTo>
                      <a:pt x="10667" y="11"/>
                    </a:lnTo>
                    <a:lnTo>
                      <a:pt x="10233" y="77"/>
                    </a:lnTo>
                    <a:lnTo>
                      <a:pt x="9837" y="187"/>
                    </a:lnTo>
                    <a:lnTo>
                      <a:pt x="9440" y="286"/>
                    </a:lnTo>
                    <a:lnTo>
                      <a:pt x="9062" y="462"/>
                    </a:lnTo>
                    <a:lnTo>
                      <a:pt x="8741" y="628"/>
                    </a:lnTo>
                    <a:lnTo>
                      <a:pt x="8458" y="815"/>
                    </a:lnTo>
                    <a:lnTo>
                      <a:pt x="8232" y="1035"/>
                    </a:lnTo>
                    <a:lnTo>
                      <a:pt x="8062" y="1245"/>
                    </a:lnTo>
                    <a:lnTo>
                      <a:pt x="7911" y="1476"/>
                    </a:lnTo>
                    <a:lnTo>
                      <a:pt x="7835" y="1708"/>
                    </a:lnTo>
                    <a:lnTo>
                      <a:pt x="7797" y="1961"/>
                    </a:lnTo>
                    <a:lnTo>
                      <a:pt x="7835" y="2193"/>
                    </a:lnTo>
                    <a:lnTo>
                      <a:pt x="7948" y="2402"/>
                    </a:lnTo>
                    <a:lnTo>
                      <a:pt x="8062" y="2534"/>
                    </a:lnTo>
                    <a:lnTo>
                      <a:pt x="8175" y="2644"/>
                    </a:lnTo>
                    <a:lnTo>
                      <a:pt x="8269" y="2744"/>
                    </a:lnTo>
                    <a:lnTo>
                      <a:pt x="8420" y="2832"/>
                    </a:lnTo>
                    <a:lnTo>
                      <a:pt x="8704" y="3019"/>
                    </a:lnTo>
                    <a:lnTo>
                      <a:pt x="8968" y="3206"/>
                    </a:lnTo>
                    <a:lnTo>
                      <a:pt x="9138" y="3405"/>
                    </a:lnTo>
                    <a:lnTo>
                      <a:pt x="9327" y="3570"/>
                    </a:lnTo>
                    <a:lnTo>
                      <a:pt x="9440" y="3735"/>
                    </a:lnTo>
                    <a:lnTo>
                      <a:pt x="9516" y="3890"/>
                    </a:lnTo>
                    <a:lnTo>
                      <a:pt x="9534" y="4033"/>
                    </a:lnTo>
                    <a:lnTo>
                      <a:pt x="9534" y="4165"/>
                    </a:lnTo>
                    <a:lnTo>
                      <a:pt x="9516" y="4286"/>
                    </a:lnTo>
                    <a:lnTo>
                      <a:pt x="9440" y="4397"/>
                    </a:lnTo>
                    <a:lnTo>
                      <a:pt x="9327" y="4496"/>
                    </a:lnTo>
                    <a:lnTo>
                      <a:pt x="9176" y="4562"/>
                    </a:lnTo>
                    <a:lnTo>
                      <a:pt x="9006" y="4628"/>
                    </a:lnTo>
                    <a:lnTo>
                      <a:pt x="8779" y="4694"/>
                    </a:lnTo>
                    <a:lnTo>
                      <a:pt x="8534" y="4716"/>
                    </a:lnTo>
                    <a:lnTo>
                      <a:pt x="8232" y="4716"/>
                    </a:lnTo>
                    <a:lnTo>
                      <a:pt x="7118" y="4738"/>
                    </a:lnTo>
                    <a:lnTo>
                      <a:pt x="5947" y="4771"/>
                    </a:lnTo>
                    <a:lnTo>
                      <a:pt x="4795" y="4815"/>
                    </a:lnTo>
                    <a:lnTo>
                      <a:pt x="3681" y="4860"/>
                    </a:lnTo>
                    <a:lnTo>
                      <a:pt x="2662" y="4882"/>
                    </a:lnTo>
                    <a:lnTo>
                      <a:pt x="1755" y="4882"/>
                    </a:lnTo>
                    <a:lnTo>
                      <a:pt x="1359" y="4860"/>
                    </a:lnTo>
                    <a:lnTo>
                      <a:pt x="981" y="4837"/>
                    </a:lnTo>
                    <a:lnTo>
                      <a:pt x="698" y="4771"/>
                    </a:lnTo>
                    <a:lnTo>
                      <a:pt x="453" y="4716"/>
                    </a:lnTo>
                    <a:lnTo>
                      <a:pt x="453" y="5322"/>
                    </a:lnTo>
                    <a:lnTo>
                      <a:pt x="453" y="6083"/>
                    </a:lnTo>
                    <a:lnTo>
                      <a:pt x="453" y="6909"/>
                    </a:lnTo>
                    <a:lnTo>
                      <a:pt x="453" y="7780"/>
                    </a:lnTo>
                    <a:lnTo>
                      <a:pt x="453" y="8606"/>
                    </a:lnTo>
                    <a:lnTo>
                      <a:pt x="453" y="9345"/>
                    </a:lnTo>
                    <a:lnTo>
                      <a:pt x="453" y="9918"/>
                    </a:lnTo>
                    <a:lnTo>
                      <a:pt x="453" y="10282"/>
                    </a:lnTo>
                    <a:lnTo>
                      <a:pt x="490" y="10381"/>
                    </a:lnTo>
                    <a:lnTo>
                      <a:pt x="547" y="10491"/>
                    </a:lnTo>
                    <a:lnTo>
                      <a:pt x="660" y="10590"/>
                    </a:lnTo>
                    <a:lnTo>
                      <a:pt x="811" y="10700"/>
                    </a:lnTo>
                    <a:lnTo>
                      <a:pt x="981" y="10811"/>
                    </a:lnTo>
                    <a:lnTo>
                      <a:pt x="1208" y="10888"/>
                    </a:lnTo>
                    <a:lnTo>
                      <a:pt x="1453" y="10954"/>
                    </a:lnTo>
                    <a:lnTo>
                      <a:pt x="1718" y="11020"/>
                    </a:lnTo>
                    <a:lnTo>
                      <a:pt x="1963" y="11064"/>
                    </a:lnTo>
                    <a:lnTo>
                      <a:pt x="2265" y="11086"/>
                    </a:lnTo>
                    <a:lnTo>
                      <a:pt x="2548" y="11064"/>
                    </a:lnTo>
                    <a:lnTo>
                      <a:pt x="2794" y="11042"/>
                    </a:lnTo>
                    <a:lnTo>
                      <a:pt x="3096" y="10976"/>
                    </a:lnTo>
                    <a:lnTo>
                      <a:pt x="3341" y="10888"/>
                    </a:lnTo>
                    <a:lnTo>
                      <a:pt x="3606" y="10766"/>
                    </a:lnTo>
                    <a:lnTo>
                      <a:pt x="3813" y="10590"/>
                    </a:lnTo>
                    <a:close/>
                  </a:path>
                </a:pathLst>
              </a:custGeom>
              <a:solidFill>
                <a:schemeClr val="accent5">
                  <a:lumMod val="90000"/>
                </a:schemeClr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E"/>
              </a:p>
            </p:txBody>
          </p:sp>
          <p:sp>
            <p:nvSpPr>
              <p:cNvPr id="13337" name="Puzzle1">
                <a:extLst>
                  <a:ext uri="{FF2B5EF4-FFF2-40B4-BE49-F238E27FC236}">
                    <a16:creationId xmlns:a16="http://schemas.microsoft.com/office/drawing/2014/main" id="{1B340E74-4B6A-4141-8294-003FFB5AAFC7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 flipH="1">
                <a:off x="4110" y="2011"/>
                <a:ext cx="881" cy="47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6080 w 21600"/>
                  <a:gd name="T25" fmla="*/ 2536 h 21600"/>
                  <a:gd name="T26" fmla="*/ 16133 w 21600"/>
                  <a:gd name="T27" fmla="*/ 19562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9360" y="20836"/>
                    </a:moveTo>
                    <a:lnTo>
                      <a:pt x="9528" y="20836"/>
                    </a:lnTo>
                    <a:lnTo>
                      <a:pt x="9686" y="20762"/>
                    </a:lnTo>
                    <a:lnTo>
                      <a:pt x="9810" y="20687"/>
                    </a:lnTo>
                    <a:lnTo>
                      <a:pt x="9922" y="20575"/>
                    </a:lnTo>
                    <a:lnTo>
                      <a:pt x="10012" y="20426"/>
                    </a:lnTo>
                    <a:lnTo>
                      <a:pt x="10068" y="20296"/>
                    </a:lnTo>
                    <a:lnTo>
                      <a:pt x="10113" y="20110"/>
                    </a:lnTo>
                    <a:lnTo>
                      <a:pt x="10136" y="19905"/>
                    </a:lnTo>
                    <a:lnTo>
                      <a:pt x="10136" y="19682"/>
                    </a:lnTo>
                    <a:lnTo>
                      <a:pt x="10113" y="19440"/>
                    </a:lnTo>
                    <a:lnTo>
                      <a:pt x="10068" y="19142"/>
                    </a:lnTo>
                    <a:lnTo>
                      <a:pt x="10012" y="18900"/>
                    </a:lnTo>
                    <a:lnTo>
                      <a:pt x="9900" y="18620"/>
                    </a:lnTo>
                    <a:lnTo>
                      <a:pt x="9787" y="18285"/>
                    </a:lnTo>
                    <a:lnTo>
                      <a:pt x="9641" y="17968"/>
                    </a:lnTo>
                    <a:lnTo>
                      <a:pt x="9472" y="17652"/>
                    </a:lnTo>
                    <a:lnTo>
                      <a:pt x="9382" y="17466"/>
                    </a:lnTo>
                    <a:lnTo>
                      <a:pt x="9315" y="17298"/>
                    </a:lnTo>
                    <a:lnTo>
                      <a:pt x="9258" y="17112"/>
                    </a:lnTo>
                    <a:lnTo>
                      <a:pt x="9191" y="16926"/>
                    </a:lnTo>
                    <a:lnTo>
                      <a:pt x="9123" y="16535"/>
                    </a:lnTo>
                    <a:lnTo>
                      <a:pt x="9101" y="16144"/>
                    </a:lnTo>
                    <a:lnTo>
                      <a:pt x="9101" y="15753"/>
                    </a:lnTo>
                    <a:lnTo>
                      <a:pt x="9168" y="15362"/>
                    </a:lnTo>
                    <a:lnTo>
                      <a:pt x="9236" y="14971"/>
                    </a:lnTo>
                    <a:lnTo>
                      <a:pt x="9360" y="14580"/>
                    </a:lnTo>
                    <a:lnTo>
                      <a:pt x="9495" y="14244"/>
                    </a:lnTo>
                    <a:lnTo>
                      <a:pt x="9663" y="13891"/>
                    </a:lnTo>
                    <a:lnTo>
                      <a:pt x="9855" y="13611"/>
                    </a:lnTo>
                    <a:lnTo>
                      <a:pt x="10068" y="13351"/>
                    </a:lnTo>
                    <a:lnTo>
                      <a:pt x="10293" y="13146"/>
                    </a:lnTo>
                    <a:lnTo>
                      <a:pt x="10552" y="12997"/>
                    </a:lnTo>
                    <a:lnTo>
                      <a:pt x="10811" y="12885"/>
                    </a:lnTo>
                    <a:lnTo>
                      <a:pt x="11069" y="12866"/>
                    </a:lnTo>
                    <a:lnTo>
                      <a:pt x="11351" y="12885"/>
                    </a:lnTo>
                    <a:lnTo>
                      <a:pt x="11610" y="12997"/>
                    </a:lnTo>
                    <a:lnTo>
                      <a:pt x="11846" y="13183"/>
                    </a:lnTo>
                    <a:lnTo>
                      <a:pt x="12060" y="13388"/>
                    </a:lnTo>
                    <a:lnTo>
                      <a:pt x="12251" y="13648"/>
                    </a:lnTo>
                    <a:lnTo>
                      <a:pt x="12419" y="13928"/>
                    </a:lnTo>
                    <a:lnTo>
                      <a:pt x="12555" y="14244"/>
                    </a:lnTo>
                    <a:lnTo>
                      <a:pt x="12690" y="14617"/>
                    </a:lnTo>
                    <a:lnTo>
                      <a:pt x="12768" y="15008"/>
                    </a:lnTo>
                    <a:lnTo>
                      <a:pt x="12836" y="15399"/>
                    </a:lnTo>
                    <a:lnTo>
                      <a:pt x="12858" y="15753"/>
                    </a:lnTo>
                    <a:lnTo>
                      <a:pt x="12858" y="16144"/>
                    </a:lnTo>
                    <a:lnTo>
                      <a:pt x="12813" y="16535"/>
                    </a:lnTo>
                    <a:lnTo>
                      <a:pt x="12746" y="16888"/>
                    </a:lnTo>
                    <a:lnTo>
                      <a:pt x="12667" y="17224"/>
                    </a:lnTo>
                    <a:lnTo>
                      <a:pt x="12510" y="17503"/>
                    </a:lnTo>
                    <a:lnTo>
                      <a:pt x="12228" y="18043"/>
                    </a:lnTo>
                    <a:lnTo>
                      <a:pt x="11970" y="18546"/>
                    </a:lnTo>
                    <a:lnTo>
                      <a:pt x="11868" y="18751"/>
                    </a:lnTo>
                    <a:lnTo>
                      <a:pt x="11778" y="18974"/>
                    </a:lnTo>
                    <a:lnTo>
                      <a:pt x="11711" y="19179"/>
                    </a:lnTo>
                    <a:lnTo>
                      <a:pt x="11666" y="19365"/>
                    </a:lnTo>
                    <a:lnTo>
                      <a:pt x="11632" y="19570"/>
                    </a:lnTo>
                    <a:lnTo>
                      <a:pt x="11632" y="19756"/>
                    </a:lnTo>
                    <a:lnTo>
                      <a:pt x="11632" y="19942"/>
                    </a:lnTo>
                    <a:lnTo>
                      <a:pt x="11643" y="20110"/>
                    </a:lnTo>
                    <a:lnTo>
                      <a:pt x="11711" y="20296"/>
                    </a:lnTo>
                    <a:lnTo>
                      <a:pt x="11801" y="20464"/>
                    </a:lnTo>
                    <a:lnTo>
                      <a:pt x="11891" y="20650"/>
                    </a:lnTo>
                    <a:lnTo>
                      <a:pt x="12037" y="20836"/>
                    </a:lnTo>
                    <a:lnTo>
                      <a:pt x="12206" y="21004"/>
                    </a:lnTo>
                    <a:lnTo>
                      <a:pt x="12419" y="21190"/>
                    </a:lnTo>
                    <a:lnTo>
                      <a:pt x="12667" y="21320"/>
                    </a:lnTo>
                    <a:lnTo>
                      <a:pt x="12960" y="21432"/>
                    </a:lnTo>
                    <a:lnTo>
                      <a:pt x="13286" y="21544"/>
                    </a:lnTo>
                    <a:lnTo>
                      <a:pt x="13612" y="21655"/>
                    </a:lnTo>
                    <a:lnTo>
                      <a:pt x="13983" y="21693"/>
                    </a:lnTo>
                    <a:lnTo>
                      <a:pt x="14343" y="21730"/>
                    </a:lnTo>
                    <a:lnTo>
                      <a:pt x="14715" y="21730"/>
                    </a:lnTo>
                    <a:lnTo>
                      <a:pt x="15075" y="21730"/>
                    </a:lnTo>
                    <a:lnTo>
                      <a:pt x="15446" y="21655"/>
                    </a:lnTo>
                    <a:lnTo>
                      <a:pt x="15794" y="21581"/>
                    </a:lnTo>
                    <a:lnTo>
                      <a:pt x="16132" y="21432"/>
                    </a:lnTo>
                    <a:lnTo>
                      <a:pt x="16458" y="21302"/>
                    </a:lnTo>
                    <a:lnTo>
                      <a:pt x="16740" y="21078"/>
                    </a:lnTo>
                    <a:lnTo>
                      <a:pt x="16976" y="20836"/>
                    </a:lnTo>
                    <a:lnTo>
                      <a:pt x="17043" y="20650"/>
                    </a:lnTo>
                    <a:lnTo>
                      <a:pt x="17088" y="20426"/>
                    </a:lnTo>
                    <a:lnTo>
                      <a:pt x="17133" y="20222"/>
                    </a:lnTo>
                    <a:lnTo>
                      <a:pt x="17156" y="19980"/>
                    </a:lnTo>
                    <a:lnTo>
                      <a:pt x="17167" y="19477"/>
                    </a:lnTo>
                    <a:lnTo>
                      <a:pt x="17167" y="18974"/>
                    </a:lnTo>
                    <a:lnTo>
                      <a:pt x="17156" y="18397"/>
                    </a:lnTo>
                    <a:lnTo>
                      <a:pt x="17111" y="17820"/>
                    </a:lnTo>
                    <a:lnTo>
                      <a:pt x="17066" y="17261"/>
                    </a:lnTo>
                    <a:lnTo>
                      <a:pt x="16998" y="16646"/>
                    </a:lnTo>
                    <a:lnTo>
                      <a:pt x="16852" y="15511"/>
                    </a:lnTo>
                    <a:lnTo>
                      <a:pt x="16740" y="14393"/>
                    </a:lnTo>
                    <a:lnTo>
                      <a:pt x="16717" y="13928"/>
                    </a:lnTo>
                    <a:lnTo>
                      <a:pt x="16695" y="13462"/>
                    </a:lnTo>
                    <a:lnTo>
                      <a:pt x="16717" y="13071"/>
                    </a:lnTo>
                    <a:lnTo>
                      <a:pt x="16785" y="12755"/>
                    </a:lnTo>
                    <a:lnTo>
                      <a:pt x="16852" y="12419"/>
                    </a:lnTo>
                    <a:lnTo>
                      <a:pt x="16953" y="12140"/>
                    </a:lnTo>
                    <a:lnTo>
                      <a:pt x="17088" y="11898"/>
                    </a:lnTo>
                    <a:lnTo>
                      <a:pt x="17212" y="11675"/>
                    </a:lnTo>
                    <a:lnTo>
                      <a:pt x="17370" y="11470"/>
                    </a:lnTo>
                    <a:lnTo>
                      <a:pt x="17516" y="11284"/>
                    </a:lnTo>
                    <a:lnTo>
                      <a:pt x="17696" y="11135"/>
                    </a:lnTo>
                    <a:lnTo>
                      <a:pt x="17865" y="11042"/>
                    </a:lnTo>
                    <a:lnTo>
                      <a:pt x="18033" y="10930"/>
                    </a:lnTo>
                    <a:lnTo>
                      <a:pt x="18213" y="10893"/>
                    </a:lnTo>
                    <a:lnTo>
                      <a:pt x="18382" y="10893"/>
                    </a:lnTo>
                    <a:lnTo>
                      <a:pt x="18551" y="10967"/>
                    </a:lnTo>
                    <a:lnTo>
                      <a:pt x="18708" y="11042"/>
                    </a:lnTo>
                    <a:lnTo>
                      <a:pt x="18855" y="11172"/>
                    </a:lnTo>
                    <a:lnTo>
                      <a:pt x="19012" y="11358"/>
                    </a:lnTo>
                    <a:lnTo>
                      <a:pt x="19136" y="11600"/>
                    </a:lnTo>
                    <a:lnTo>
                      <a:pt x="19271" y="11861"/>
                    </a:lnTo>
                    <a:lnTo>
                      <a:pt x="19440" y="12028"/>
                    </a:lnTo>
                    <a:lnTo>
                      <a:pt x="19608" y="12177"/>
                    </a:lnTo>
                    <a:lnTo>
                      <a:pt x="19822" y="12289"/>
                    </a:lnTo>
                    <a:lnTo>
                      <a:pt x="20025" y="12289"/>
                    </a:lnTo>
                    <a:lnTo>
                      <a:pt x="20238" y="12289"/>
                    </a:lnTo>
                    <a:lnTo>
                      <a:pt x="20452" y="12215"/>
                    </a:lnTo>
                    <a:lnTo>
                      <a:pt x="20643" y="12103"/>
                    </a:lnTo>
                    <a:lnTo>
                      <a:pt x="20846" y="11973"/>
                    </a:lnTo>
                    <a:lnTo>
                      <a:pt x="21037" y="11786"/>
                    </a:lnTo>
                    <a:lnTo>
                      <a:pt x="21206" y="11563"/>
                    </a:lnTo>
                    <a:lnTo>
                      <a:pt x="21363" y="11321"/>
                    </a:lnTo>
                    <a:lnTo>
                      <a:pt x="21465" y="11079"/>
                    </a:lnTo>
                    <a:lnTo>
                      <a:pt x="21577" y="10744"/>
                    </a:lnTo>
                    <a:lnTo>
                      <a:pt x="21622" y="10427"/>
                    </a:lnTo>
                    <a:lnTo>
                      <a:pt x="21645" y="10111"/>
                    </a:lnTo>
                    <a:lnTo>
                      <a:pt x="21622" y="9608"/>
                    </a:lnTo>
                    <a:lnTo>
                      <a:pt x="21577" y="9142"/>
                    </a:lnTo>
                    <a:lnTo>
                      <a:pt x="21465" y="8751"/>
                    </a:lnTo>
                    <a:lnTo>
                      <a:pt x="21363" y="8397"/>
                    </a:lnTo>
                    <a:lnTo>
                      <a:pt x="21206" y="8062"/>
                    </a:lnTo>
                    <a:lnTo>
                      <a:pt x="21037" y="7820"/>
                    </a:lnTo>
                    <a:lnTo>
                      <a:pt x="20846" y="7597"/>
                    </a:lnTo>
                    <a:lnTo>
                      <a:pt x="20643" y="7429"/>
                    </a:lnTo>
                    <a:lnTo>
                      <a:pt x="20452" y="7317"/>
                    </a:lnTo>
                    <a:lnTo>
                      <a:pt x="20238" y="7206"/>
                    </a:lnTo>
                    <a:lnTo>
                      <a:pt x="20025" y="7168"/>
                    </a:lnTo>
                    <a:lnTo>
                      <a:pt x="19822" y="7206"/>
                    </a:lnTo>
                    <a:lnTo>
                      <a:pt x="19608" y="7243"/>
                    </a:lnTo>
                    <a:lnTo>
                      <a:pt x="19440" y="7355"/>
                    </a:lnTo>
                    <a:lnTo>
                      <a:pt x="19271" y="7504"/>
                    </a:lnTo>
                    <a:lnTo>
                      <a:pt x="19136" y="7708"/>
                    </a:lnTo>
                    <a:lnTo>
                      <a:pt x="19012" y="7895"/>
                    </a:lnTo>
                    <a:lnTo>
                      <a:pt x="18832" y="8025"/>
                    </a:lnTo>
                    <a:lnTo>
                      <a:pt x="18663" y="8174"/>
                    </a:lnTo>
                    <a:lnTo>
                      <a:pt x="18472" y="8248"/>
                    </a:lnTo>
                    <a:lnTo>
                      <a:pt x="18270" y="8286"/>
                    </a:lnTo>
                    <a:lnTo>
                      <a:pt x="18078" y="8323"/>
                    </a:lnTo>
                    <a:lnTo>
                      <a:pt x="17887" y="8323"/>
                    </a:lnTo>
                    <a:lnTo>
                      <a:pt x="17696" y="8248"/>
                    </a:lnTo>
                    <a:lnTo>
                      <a:pt x="17493" y="8174"/>
                    </a:lnTo>
                    <a:lnTo>
                      <a:pt x="17302" y="8062"/>
                    </a:lnTo>
                    <a:lnTo>
                      <a:pt x="17133" y="7969"/>
                    </a:lnTo>
                    <a:lnTo>
                      <a:pt x="16976" y="7783"/>
                    </a:lnTo>
                    <a:lnTo>
                      <a:pt x="16852" y="7597"/>
                    </a:lnTo>
                    <a:lnTo>
                      <a:pt x="16740" y="7429"/>
                    </a:lnTo>
                    <a:lnTo>
                      <a:pt x="16672" y="7168"/>
                    </a:lnTo>
                    <a:lnTo>
                      <a:pt x="16638" y="6926"/>
                    </a:lnTo>
                    <a:lnTo>
                      <a:pt x="16616" y="6498"/>
                    </a:lnTo>
                    <a:lnTo>
                      <a:pt x="16616" y="5772"/>
                    </a:lnTo>
                    <a:lnTo>
                      <a:pt x="16650" y="4915"/>
                    </a:lnTo>
                    <a:lnTo>
                      <a:pt x="16695" y="3928"/>
                    </a:lnTo>
                    <a:lnTo>
                      <a:pt x="16762" y="2960"/>
                    </a:lnTo>
                    <a:lnTo>
                      <a:pt x="16830" y="1992"/>
                    </a:lnTo>
                    <a:lnTo>
                      <a:pt x="16908" y="1173"/>
                    </a:lnTo>
                    <a:lnTo>
                      <a:pt x="16976" y="521"/>
                    </a:lnTo>
                    <a:lnTo>
                      <a:pt x="16953" y="521"/>
                    </a:lnTo>
                    <a:lnTo>
                      <a:pt x="16931" y="521"/>
                    </a:lnTo>
                    <a:lnTo>
                      <a:pt x="16267" y="484"/>
                    </a:lnTo>
                    <a:lnTo>
                      <a:pt x="15637" y="428"/>
                    </a:lnTo>
                    <a:lnTo>
                      <a:pt x="15063" y="353"/>
                    </a:lnTo>
                    <a:lnTo>
                      <a:pt x="14523" y="279"/>
                    </a:lnTo>
                    <a:lnTo>
                      <a:pt x="14040" y="167"/>
                    </a:lnTo>
                    <a:lnTo>
                      <a:pt x="13635" y="93"/>
                    </a:lnTo>
                    <a:lnTo>
                      <a:pt x="13331" y="18"/>
                    </a:lnTo>
                    <a:lnTo>
                      <a:pt x="13117" y="18"/>
                    </a:lnTo>
                    <a:lnTo>
                      <a:pt x="12982" y="18"/>
                    </a:lnTo>
                    <a:lnTo>
                      <a:pt x="12858" y="130"/>
                    </a:lnTo>
                    <a:lnTo>
                      <a:pt x="12723" y="279"/>
                    </a:lnTo>
                    <a:lnTo>
                      <a:pt x="12622" y="446"/>
                    </a:lnTo>
                    <a:lnTo>
                      <a:pt x="12510" y="670"/>
                    </a:lnTo>
                    <a:lnTo>
                      <a:pt x="12419" y="912"/>
                    </a:lnTo>
                    <a:lnTo>
                      <a:pt x="12363" y="1210"/>
                    </a:lnTo>
                    <a:lnTo>
                      <a:pt x="12318" y="1526"/>
                    </a:lnTo>
                    <a:lnTo>
                      <a:pt x="12273" y="1843"/>
                    </a:lnTo>
                    <a:lnTo>
                      <a:pt x="12251" y="2215"/>
                    </a:lnTo>
                    <a:lnTo>
                      <a:pt x="12273" y="2532"/>
                    </a:lnTo>
                    <a:lnTo>
                      <a:pt x="12318" y="2886"/>
                    </a:lnTo>
                    <a:lnTo>
                      <a:pt x="12386" y="3240"/>
                    </a:lnTo>
                    <a:lnTo>
                      <a:pt x="12464" y="3556"/>
                    </a:lnTo>
                    <a:lnTo>
                      <a:pt x="12577" y="3891"/>
                    </a:lnTo>
                    <a:lnTo>
                      <a:pt x="12746" y="4171"/>
                    </a:lnTo>
                    <a:lnTo>
                      <a:pt x="12926" y="4487"/>
                    </a:lnTo>
                    <a:lnTo>
                      <a:pt x="13050" y="4860"/>
                    </a:lnTo>
                    <a:lnTo>
                      <a:pt x="13162" y="5251"/>
                    </a:lnTo>
                    <a:lnTo>
                      <a:pt x="13218" y="5604"/>
                    </a:lnTo>
                    <a:lnTo>
                      <a:pt x="13263" y="5995"/>
                    </a:lnTo>
                    <a:lnTo>
                      <a:pt x="13241" y="6386"/>
                    </a:lnTo>
                    <a:lnTo>
                      <a:pt x="13218" y="6740"/>
                    </a:lnTo>
                    <a:lnTo>
                      <a:pt x="13139" y="7094"/>
                    </a:lnTo>
                    <a:lnTo>
                      <a:pt x="13050" y="7429"/>
                    </a:lnTo>
                    <a:lnTo>
                      <a:pt x="12903" y="7746"/>
                    </a:lnTo>
                    <a:lnTo>
                      <a:pt x="12723" y="8025"/>
                    </a:lnTo>
                    <a:lnTo>
                      <a:pt x="12532" y="8286"/>
                    </a:lnTo>
                    <a:lnTo>
                      <a:pt x="12318" y="8491"/>
                    </a:lnTo>
                    <a:lnTo>
                      <a:pt x="12060" y="8677"/>
                    </a:lnTo>
                    <a:lnTo>
                      <a:pt x="11756" y="8788"/>
                    </a:lnTo>
                    <a:lnTo>
                      <a:pt x="11452" y="8826"/>
                    </a:lnTo>
                    <a:lnTo>
                      <a:pt x="11283" y="8826"/>
                    </a:lnTo>
                    <a:lnTo>
                      <a:pt x="11126" y="8826"/>
                    </a:lnTo>
                    <a:lnTo>
                      <a:pt x="11002" y="8788"/>
                    </a:lnTo>
                    <a:lnTo>
                      <a:pt x="10845" y="8714"/>
                    </a:lnTo>
                    <a:lnTo>
                      <a:pt x="10721" y="8640"/>
                    </a:lnTo>
                    <a:lnTo>
                      <a:pt x="10608" y="8565"/>
                    </a:lnTo>
                    <a:lnTo>
                      <a:pt x="10485" y="8453"/>
                    </a:lnTo>
                    <a:lnTo>
                      <a:pt x="10372" y="8323"/>
                    </a:lnTo>
                    <a:lnTo>
                      <a:pt x="10181" y="8062"/>
                    </a:lnTo>
                    <a:lnTo>
                      <a:pt x="10035" y="7746"/>
                    </a:lnTo>
                    <a:lnTo>
                      <a:pt x="9900" y="7392"/>
                    </a:lnTo>
                    <a:lnTo>
                      <a:pt x="9787" y="7001"/>
                    </a:lnTo>
                    <a:lnTo>
                      <a:pt x="9731" y="6610"/>
                    </a:lnTo>
                    <a:lnTo>
                      <a:pt x="9686" y="6219"/>
                    </a:lnTo>
                    <a:lnTo>
                      <a:pt x="9663" y="5772"/>
                    </a:lnTo>
                    <a:lnTo>
                      <a:pt x="9686" y="5381"/>
                    </a:lnTo>
                    <a:lnTo>
                      <a:pt x="9753" y="4990"/>
                    </a:lnTo>
                    <a:lnTo>
                      <a:pt x="9832" y="4636"/>
                    </a:lnTo>
                    <a:lnTo>
                      <a:pt x="9945" y="4320"/>
                    </a:lnTo>
                    <a:lnTo>
                      <a:pt x="10068" y="4022"/>
                    </a:lnTo>
                    <a:lnTo>
                      <a:pt x="10203" y="3817"/>
                    </a:lnTo>
                    <a:lnTo>
                      <a:pt x="10316" y="3593"/>
                    </a:lnTo>
                    <a:lnTo>
                      <a:pt x="10395" y="3351"/>
                    </a:lnTo>
                    <a:lnTo>
                      <a:pt x="10462" y="3109"/>
                    </a:lnTo>
                    <a:lnTo>
                      <a:pt x="10507" y="2848"/>
                    </a:lnTo>
                    <a:lnTo>
                      <a:pt x="10530" y="2606"/>
                    </a:lnTo>
                    <a:lnTo>
                      <a:pt x="10507" y="2346"/>
                    </a:lnTo>
                    <a:lnTo>
                      <a:pt x="10462" y="2141"/>
                    </a:lnTo>
                    <a:lnTo>
                      <a:pt x="10395" y="1880"/>
                    </a:lnTo>
                    <a:lnTo>
                      <a:pt x="10293" y="1638"/>
                    </a:lnTo>
                    <a:lnTo>
                      <a:pt x="10158" y="1415"/>
                    </a:lnTo>
                    <a:lnTo>
                      <a:pt x="9967" y="1210"/>
                    </a:lnTo>
                    <a:lnTo>
                      <a:pt x="9753" y="986"/>
                    </a:lnTo>
                    <a:lnTo>
                      <a:pt x="9495" y="819"/>
                    </a:lnTo>
                    <a:lnTo>
                      <a:pt x="9191" y="670"/>
                    </a:lnTo>
                    <a:lnTo>
                      <a:pt x="8842" y="521"/>
                    </a:lnTo>
                    <a:lnTo>
                      <a:pt x="8471" y="446"/>
                    </a:lnTo>
                    <a:lnTo>
                      <a:pt x="7998" y="428"/>
                    </a:lnTo>
                    <a:lnTo>
                      <a:pt x="7413" y="428"/>
                    </a:lnTo>
                    <a:lnTo>
                      <a:pt x="6817" y="446"/>
                    </a:lnTo>
                    <a:lnTo>
                      <a:pt x="6187" y="521"/>
                    </a:lnTo>
                    <a:lnTo>
                      <a:pt x="5602" y="633"/>
                    </a:lnTo>
                    <a:lnTo>
                      <a:pt x="5107" y="744"/>
                    </a:lnTo>
                    <a:lnTo>
                      <a:pt x="4725" y="856"/>
                    </a:lnTo>
                    <a:lnTo>
                      <a:pt x="4848" y="1564"/>
                    </a:lnTo>
                    <a:lnTo>
                      <a:pt x="5028" y="2495"/>
                    </a:lnTo>
                    <a:lnTo>
                      <a:pt x="5175" y="3556"/>
                    </a:lnTo>
                    <a:lnTo>
                      <a:pt x="5298" y="4673"/>
                    </a:lnTo>
                    <a:lnTo>
                      <a:pt x="5343" y="5213"/>
                    </a:lnTo>
                    <a:lnTo>
                      <a:pt x="5388" y="5753"/>
                    </a:lnTo>
                    <a:lnTo>
                      <a:pt x="5411" y="6275"/>
                    </a:lnTo>
                    <a:lnTo>
                      <a:pt x="5411" y="6740"/>
                    </a:lnTo>
                    <a:lnTo>
                      <a:pt x="5366" y="7168"/>
                    </a:lnTo>
                    <a:lnTo>
                      <a:pt x="5321" y="7541"/>
                    </a:lnTo>
                    <a:lnTo>
                      <a:pt x="5287" y="7708"/>
                    </a:lnTo>
                    <a:lnTo>
                      <a:pt x="5242" y="7857"/>
                    </a:lnTo>
                    <a:lnTo>
                      <a:pt x="5197" y="7969"/>
                    </a:lnTo>
                    <a:lnTo>
                      <a:pt x="5130" y="8062"/>
                    </a:lnTo>
                    <a:lnTo>
                      <a:pt x="5006" y="8248"/>
                    </a:lnTo>
                    <a:lnTo>
                      <a:pt x="4848" y="8397"/>
                    </a:lnTo>
                    <a:lnTo>
                      <a:pt x="4725" y="8528"/>
                    </a:lnTo>
                    <a:lnTo>
                      <a:pt x="4567" y="8640"/>
                    </a:lnTo>
                    <a:lnTo>
                      <a:pt x="4421" y="8714"/>
                    </a:lnTo>
                    <a:lnTo>
                      <a:pt x="4263" y="8751"/>
                    </a:lnTo>
                    <a:lnTo>
                      <a:pt x="4095" y="8788"/>
                    </a:lnTo>
                    <a:lnTo>
                      <a:pt x="3948" y="8788"/>
                    </a:lnTo>
                    <a:lnTo>
                      <a:pt x="3791" y="8751"/>
                    </a:lnTo>
                    <a:lnTo>
                      <a:pt x="3667" y="8714"/>
                    </a:lnTo>
                    <a:lnTo>
                      <a:pt x="3510" y="8677"/>
                    </a:lnTo>
                    <a:lnTo>
                      <a:pt x="3386" y="8602"/>
                    </a:lnTo>
                    <a:lnTo>
                      <a:pt x="3251" y="8491"/>
                    </a:lnTo>
                    <a:lnTo>
                      <a:pt x="3127" y="8360"/>
                    </a:lnTo>
                    <a:lnTo>
                      <a:pt x="3015" y="8248"/>
                    </a:lnTo>
                    <a:lnTo>
                      <a:pt x="2925" y="8062"/>
                    </a:lnTo>
                    <a:lnTo>
                      <a:pt x="2778" y="7857"/>
                    </a:lnTo>
                    <a:lnTo>
                      <a:pt x="2610" y="7671"/>
                    </a:lnTo>
                    <a:lnTo>
                      <a:pt x="2407" y="7541"/>
                    </a:lnTo>
                    <a:lnTo>
                      <a:pt x="2171" y="7466"/>
                    </a:lnTo>
                    <a:lnTo>
                      <a:pt x="1957" y="7429"/>
                    </a:lnTo>
                    <a:lnTo>
                      <a:pt x="1698" y="7429"/>
                    </a:lnTo>
                    <a:lnTo>
                      <a:pt x="1462" y="7466"/>
                    </a:lnTo>
                    <a:lnTo>
                      <a:pt x="1226" y="7559"/>
                    </a:lnTo>
                    <a:lnTo>
                      <a:pt x="989" y="7708"/>
                    </a:lnTo>
                    <a:lnTo>
                      <a:pt x="776" y="7932"/>
                    </a:lnTo>
                    <a:lnTo>
                      <a:pt x="551" y="8211"/>
                    </a:lnTo>
                    <a:lnTo>
                      <a:pt x="382" y="8528"/>
                    </a:lnTo>
                    <a:lnTo>
                      <a:pt x="315" y="8714"/>
                    </a:lnTo>
                    <a:lnTo>
                      <a:pt x="236" y="8919"/>
                    </a:lnTo>
                    <a:lnTo>
                      <a:pt x="191" y="9142"/>
                    </a:lnTo>
                    <a:lnTo>
                      <a:pt x="123" y="9347"/>
                    </a:lnTo>
                    <a:lnTo>
                      <a:pt x="78" y="9608"/>
                    </a:lnTo>
                    <a:lnTo>
                      <a:pt x="56" y="9887"/>
                    </a:lnTo>
                    <a:lnTo>
                      <a:pt x="33" y="10185"/>
                    </a:lnTo>
                    <a:lnTo>
                      <a:pt x="33" y="10464"/>
                    </a:lnTo>
                    <a:lnTo>
                      <a:pt x="33" y="10706"/>
                    </a:lnTo>
                    <a:lnTo>
                      <a:pt x="56" y="10967"/>
                    </a:lnTo>
                    <a:lnTo>
                      <a:pt x="78" y="11172"/>
                    </a:lnTo>
                    <a:lnTo>
                      <a:pt x="123" y="11395"/>
                    </a:lnTo>
                    <a:lnTo>
                      <a:pt x="168" y="11600"/>
                    </a:lnTo>
                    <a:lnTo>
                      <a:pt x="236" y="11786"/>
                    </a:lnTo>
                    <a:lnTo>
                      <a:pt x="292" y="11973"/>
                    </a:lnTo>
                    <a:lnTo>
                      <a:pt x="382" y="12140"/>
                    </a:lnTo>
                    <a:lnTo>
                      <a:pt x="540" y="12419"/>
                    </a:lnTo>
                    <a:lnTo>
                      <a:pt x="731" y="12680"/>
                    </a:lnTo>
                    <a:lnTo>
                      <a:pt x="944" y="12866"/>
                    </a:lnTo>
                    <a:lnTo>
                      <a:pt x="1158" y="12997"/>
                    </a:lnTo>
                    <a:lnTo>
                      <a:pt x="1395" y="13108"/>
                    </a:lnTo>
                    <a:lnTo>
                      <a:pt x="1608" y="13183"/>
                    </a:lnTo>
                    <a:lnTo>
                      <a:pt x="1856" y="13183"/>
                    </a:lnTo>
                    <a:lnTo>
                      <a:pt x="2070" y="13146"/>
                    </a:lnTo>
                    <a:lnTo>
                      <a:pt x="2261" y="13071"/>
                    </a:lnTo>
                    <a:lnTo>
                      <a:pt x="2430" y="12960"/>
                    </a:lnTo>
                    <a:lnTo>
                      <a:pt x="2587" y="12792"/>
                    </a:lnTo>
                    <a:lnTo>
                      <a:pt x="2688" y="12606"/>
                    </a:lnTo>
                    <a:lnTo>
                      <a:pt x="2801" y="12419"/>
                    </a:lnTo>
                    <a:lnTo>
                      <a:pt x="2925" y="12289"/>
                    </a:lnTo>
                    <a:lnTo>
                      <a:pt x="3082" y="12177"/>
                    </a:lnTo>
                    <a:lnTo>
                      <a:pt x="3228" y="12103"/>
                    </a:lnTo>
                    <a:lnTo>
                      <a:pt x="3408" y="12103"/>
                    </a:lnTo>
                    <a:lnTo>
                      <a:pt x="3577" y="12103"/>
                    </a:lnTo>
                    <a:lnTo>
                      <a:pt x="3723" y="12177"/>
                    </a:lnTo>
                    <a:lnTo>
                      <a:pt x="3903" y="12252"/>
                    </a:lnTo>
                    <a:lnTo>
                      <a:pt x="4072" y="12364"/>
                    </a:lnTo>
                    <a:lnTo>
                      <a:pt x="4230" y="12494"/>
                    </a:lnTo>
                    <a:lnTo>
                      <a:pt x="4353" y="12643"/>
                    </a:lnTo>
                    <a:lnTo>
                      <a:pt x="4488" y="12829"/>
                    </a:lnTo>
                    <a:lnTo>
                      <a:pt x="4567" y="13034"/>
                    </a:lnTo>
                    <a:lnTo>
                      <a:pt x="4657" y="13257"/>
                    </a:lnTo>
                    <a:lnTo>
                      <a:pt x="4702" y="13462"/>
                    </a:lnTo>
                    <a:lnTo>
                      <a:pt x="4725" y="13686"/>
                    </a:lnTo>
                    <a:lnTo>
                      <a:pt x="4702" y="14282"/>
                    </a:lnTo>
                    <a:lnTo>
                      <a:pt x="4657" y="15045"/>
                    </a:lnTo>
                    <a:lnTo>
                      <a:pt x="4612" y="15976"/>
                    </a:lnTo>
                    <a:lnTo>
                      <a:pt x="4590" y="16926"/>
                    </a:lnTo>
                    <a:lnTo>
                      <a:pt x="4567" y="17968"/>
                    </a:lnTo>
                    <a:lnTo>
                      <a:pt x="4567" y="19011"/>
                    </a:lnTo>
                    <a:lnTo>
                      <a:pt x="4590" y="19514"/>
                    </a:lnTo>
                    <a:lnTo>
                      <a:pt x="4612" y="19980"/>
                    </a:lnTo>
                    <a:lnTo>
                      <a:pt x="4657" y="20426"/>
                    </a:lnTo>
                    <a:lnTo>
                      <a:pt x="4725" y="20836"/>
                    </a:lnTo>
                    <a:lnTo>
                      <a:pt x="4848" y="20929"/>
                    </a:lnTo>
                    <a:lnTo>
                      <a:pt x="5040" y="21004"/>
                    </a:lnTo>
                    <a:lnTo>
                      <a:pt x="5265" y="21078"/>
                    </a:lnTo>
                    <a:lnTo>
                      <a:pt x="5478" y="21115"/>
                    </a:lnTo>
                    <a:lnTo>
                      <a:pt x="6041" y="21115"/>
                    </a:lnTo>
                    <a:lnTo>
                      <a:pt x="6637" y="21078"/>
                    </a:lnTo>
                    <a:lnTo>
                      <a:pt x="7312" y="21004"/>
                    </a:lnTo>
                    <a:lnTo>
                      <a:pt x="7998" y="20929"/>
                    </a:lnTo>
                    <a:lnTo>
                      <a:pt x="8696" y="20855"/>
                    </a:lnTo>
                    <a:lnTo>
                      <a:pt x="9360" y="20836"/>
                    </a:lnTo>
                    <a:close/>
                  </a:path>
                </a:pathLst>
              </a:custGeom>
              <a:solidFill>
                <a:srgbClr val="CCFF66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38" name="Puzzle3">
                <a:extLst>
                  <a:ext uri="{FF2B5EF4-FFF2-40B4-BE49-F238E27FC236}">
                    <a16:creationId xmlns:a16="http://schemas.microsoft.com/office/drawing/2014/main" id="{644A52DF-AC7D-4AB0-BDE2-5F67AF2BC691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 flipH="1">
                <a:off x="4770" y="1808"/>
                <a:ext cx="546" cy="68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2295 w 21600"/>
                  <a:gd name="T25" fmla="*/ 7714 h 21600"/>
                  <a:gd name="T26" fmla="*/ 19147 w 21600"/>
                  <a:gd name="T27" fmla="*/ 20246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6625" y="20892"/>
                    </a:moveTo>
                    <a:lnTo>
                      <a:pt x="7105" y="21023"/>
                    </a:lnTo>
                    <a:lnTo>
                      <a:pt x="7513" y="21088"/>
                    </a:lnTo>
                    <a:lnTo>
                      <a:pt x="7922" y="21115"/>
                    </a:lnTo>
                    <a:lnTo>
                      <a:pt x="8242" y="21115"/>
                    </a:lnTo>
                    <a:lnTo>
                      <a:pt x="8544" y="21062"/>
                    </a:lnTo>
                    <a:lnTo>
                      <a:pt x="8810" y="20997"/>
                    </a:lnTo>
                    <a:lnTo>
                      <a:pt x="9023" y="20892"/>
                    </a:lnTo>
                    <a:lnTo>
                      <a:pt x="9148" y="20761"/>
                    </a:lnTo>
                    <a:lnTo>
                      <a:pt x="9290" y="20616"/>
                    </a:lnTo>
                    <a:lnTo>
                      <a:pt x="9361" y="20459"/>
                    </a:lnTo>
                    <a:lnTo>
                      <a:pt x="9396" y="20289"/>
                    </a:lnTo>
                    <a:lnTo>
                      <a:pt x="9396" y="20092"/>
                    </a:lnTo>
                    <a:lnTo>
                      <a:pt x="9325" y="19909"/>
                    </a:lnTo>
                    <a:lnTo>
                      <a:pt x="9219" y="19738"/>
                    </a:lnTo>
                    <a:lnTo>
                      <a:pt x="9094" y="19555"/>
                    </a:lnTo>
                    <a:lnTo>
                      <a:pt x="8917" y="19384"/>
                    </a:lnTo>
                    <a:lnTo>
                      <a:pt x="8650" y="19162"/>
                    </a:lnTo>
                    <a:lnTo>
                      <a:pt x="8437" y="18900"/>
                    </a:lnTo>
                    <a:lnTo>
                      <a:pt x="8277" y="18624"/>
                    </a:lnTo>
                    <a:lnTo>
                      <a:pt x="8135" y="18349"/>
                    </a:lnTo>
                    <a:lnTo>
                      <a:pt x="8028" y="18048"/>
                    </a:lnTo>
                    <a:lnTo>
                      <a:pt x="7993" y="17746"/>
                    </a:lnTo>
                    <a:lnTo>
                      <a:pt x="7993" y="17471"/>
                    </a:lnTo>
                    <a:lnTo>
                      <a:pt x="8028" y="17169"/>
                    </a:lnTo>
                    <a:lnTo>
                      <a:pt x="8135" y="16920"/>
                    </a:lnTo>
                    <a:lnTo>
                      <a:pt x="8277" y="16671"/>
                    </a:lnTo>
                    <a:lnTo>
                      <a:pt x="8366" y="16540"/>
                    </a:lnTo>
                    <a:lnTo>
                      <a:pt x="8473" y="16409"/>
                    </a:lnTo>
                    <a:lnTo>
                      <a:pt x="8615" y="16317"/>
                    </a:lnTo>
                    <a:lnTo>
                      <a:pt x="8739" y="16213"/>
                    </a:lnTo>
                    <a:lnTo>
                      <a:pt x="8881" y="16134"/>
                    </a:lnTo>
                    <a:lnTo>
                      <a:pt x="9059" y="16055"/>
                    </a:lnTo>
                    <a:lnTo>
                      <a:pt x="9254" y="15990"/>
                    </a:lnTo>
                    <a:lnTo>
                      <a:pt x="9432" y="15911"/>
                    </a:lnTo>
                    <a:lnTo>
                      <a:pt x="9663" y="15885"/>
                    </a:lnTo>
                    <a:lnTo>
                      <a:pt x="9876" y="15833"/>
                    </a:lnTo>
                    <a:lnTo>
                      <a:pt x="10142" y="15806"/>
                    </a:lnTo>
                    <a:lnTo>
                      <a:pt x="10391" y="15806"/>
                    </a:lnTo>
                    <a:lnTo>
                      <a:pt x="10728" y="15806"/>
                    </a:lnTo>
                    <a:lnTo>
                      <a:pt x="10995" y="15806"/>
                    </a:lnTo>
                    <a:lnTo>
                      <a:pt x="11279" y="15833"/>
                    </a:lnTo>
                    <a:lnTo>
                      <a:pt x="11546" y="15885"/>
                    </a:lnTo>
                    <a:lnTo>
                      <a:pt x="11776" y="15937"/>
                    </a:lnTo>
                    <a:lnTo>
                      <a:pt x="12025" y="15990"/>
                    </a:lnTo>
                    <a:lnTo>
                      <a:pt x="12221" y="16055"/>
                    </a:lnTo>
                    <a:lnTo>
                      <a:pt x="12434" y="16134"/>
                    </a:lnTo>
                    <a:lnTo>
                      <a:pt x="12611" y="16213"/>
                    </a:lnTo>
                    <a:lnTo>
                      <a:pt x="12771" y="16317"/>
                    </a:lnTo>
                    <a:lnTo>
                      <a:pt x="12913" y="16409"/>
                    </a:lnTo>
                    <a:lnTo>
                      <a:pt x="13038" y="16514"/>
                    </a:lnTo>
                    <a:lnTo>
                      <a:pt x="13251" y="16737"/>
                    </a:lnTo>
                    <a:lnTo>
                      <a:pt x="13428" y="16986"/>
                    </a:lnTo>
                    <a:lnTo>
                      <a:pt x="13517" y="17248"/>
                    </a:lnTo>
                    <a:lnTo>
                      <a:pt x="13588" y="17523"/>
                    </a:lnTo>
                    <a:lnTo>
                      <a:pt x="13588" y="17799"/>
                    </a:lnTo>
                    <a:lnTo>
                      <a:pt x="13517" y="18074"/>
                    </a:lnTo>
                    <a:lnTo>
                      <a:pt x="13428" y="18323"/>
                    </a:lnTo>
                    <a:lnTo>
                      <a:pt x="13286" y="18572"/>
                    </a:lnTo>
                    <a:lnTo>
                      <a:pt x="13109" y="18808"/>
                    </a:lnTo>
                    <a:lnTo>
                      <a:pt x="12878" y="19031"/>
                    </a:lnTo>
                    <a:lnTo>
                      <a:pt x="12434" y="19411"/>
                    </a:lnTo>
                    <a:lnTo>
                      <a:pt x="12132" y="19738"/>
                    </a:lnTo>
                    <a:lnTo>
                      <a:pt x="12025" y="19856"/>
                    </a:lnTo>
                    <a:lnTo>
                      <a:pt x="11919" y="20014"/>
                    </a:lnTo>
                    <a:lnTo>
                      <a:pt x="11883" y="20132"/>
                    </a:lnTo>
                    <a:lnTo>
                      <a:pt x="11883" y="20263"/>
                    </a:lnTo>
                    <a:lnTo>
                      <a:pt x="11883" y="20394"/>
                    </a:lnTo>
                    <a:lnTo>
                      <a:pt x="11954" y="20485"/>
                    </a:lnTo>
                    <a:lnTo>
                      <a:pt x="12061" y="20590"/>
                    </a:lnTo>
                    <a:lnTo>
                      <a:pt x="12185" y="20695"/>
                    </a:lnTo>
                    <a:lnTo>
                      <a:pt x="12327" y="20787"/>
                    </a:lnTo>
                    <a:lnTo>
                      <a:pt x="12540" y="20892"/>
                    </a:lnTo>
                    <a:lnTo>
                      <a:pt x="12771" y="20997"/>
                    </a:lnTo>
                    <a:lnTo>
                      <a:pt x="13073" y="21088"/>
                    </a:lnTo>
                    <a:lnTo>
                      <a:pt x="13428" y="21193"/>
                    </a:lnTo>
                    <a:lnTo>
                      <a:pt x="13873" y="21298"/>
                    </a:lnTo>
                    <a:lnTo>
                      <a:pt x="14317" y="21390"/>
                    </a:lnTo>
                    <a:lnTo>
                      <a:pt x="14778" y="21468"/>
                    </a:lnTo>
                    <a:lnTo>
                      <a:pt x="15294" y="21547"/>
                    </a:lnTo>
                    <a:lnTo>
                      <a:pt x="15809" y="21600"/>
                    </a:lnTo>
                    <a:lnTo>
                      <a:pt x="16359" y="21652"/>
                    </a:lnTo>
                    <a:lnTo>
                      <a:pt x="16875" y="21678"/>
                    </a:lnTo>
                    <a:lnTo>
                      <a:pt x="17407" y="21678"/>
                    </a:lnTo>
                    <a:lnTo>
                      <a:pt x="17958" y="21678"/>
                    </a:lnTo>
                    <a:lnTo>
                      <a:pt x="18473" y="21652"/>
                    </a:lnTo>
                    <a:lnTo>
                      <a:pt x="18953" y="21573"/>
                    </a:lnTo>
                    <a:lnTo>
                      <a:pt x="19397" y="21495"/>
                    </a:lnTo>
                    <a:lnTo>
                      <a:pt x="19841" y="21390"/>
                    </a:lnTo>
                    <a:lnTo>
                      <a:pt x="20214" y="21272"/>
                    </a:lnTo>
                    <a:lnTo>
                      <a:pt x="20551" y="21088"/>
                    </a:lnTo>
                    <a:lnTo>
                      <a:pt x="20480" y="20787"/>
                    </a:lnTo>
                    <a:lnTo>
                      <a:pt x="20409" y="20485"/>
                    </a:lnTo>
                    <a:lnTo>
                      <a:pt x="20356" y="20158"/>
                    </a:lnTo>
                    <a:lnTo>
                      <a:pt x="20356" y="19804"/>
                    </a:lnTo>
                    <a:lnTo>
                      <a:pt x="20321" y="19083"/>
                    </a:lnTo>
                    <a:lnTo>
                      <a:pt x="20356" y="18349"/>
                    </a:lnTo>
                    <a:lnTo>
                      <a:pt x="20409" y="17641"/>
                    </a:lnTo>
                    <a:lnTo>
                      <a:pt x="20480" y="17012"/>
                    </a:lnTo>
                    <a:lnTo>
                      <a:pt x="20551" y="16488"/>
                    </a:lnTo>
                    <a:lnTo>
                      <a:pt x="20551" y="16055"/>
                    </a:lnTo>
                    <a:lnTo>
                      <a:pt x="20551" y="15911"/>
                    </a:lnTo>
                    <a:lnTo>
                      <a:pt x="20445" y="15754"/>
                    </a:lnTo>
                    <a:lnTo>
                      <a:pt x="20356" y="15610"/>
                    </a:lnTo>
                    <a:lnTo>
                      <a:pt x="20178" y="15452"/>
                    </a:lnTo>
                    <a:lnTo>
                      <a:pt x="20001" y="15334"/>
                    </a:lnTo>
                    <a:lnTo>
                      <a:pt x="19770" y="15230"/>
                    </a:lnTo>
                    <a:lnTo>
                      <a:pt x="19521" y="15125"/>
                    </a:lnTo>
                    <a:lnTo>
                      <a:pt x="19290" y="15059"/>
                    </a:lnTo>
                    <a:lnTo>
                      <a:pt x="19024" y="15007"/>
                    </a:lnTo>
                    <a:lnTo>
                      <a:pt x="18740" y="14954"/>
                    </a:lnTo>
                    <a:lnTo>
                      <a:pt x="18509" y="14954"/>
                    </a:lnTo>
                    <a:lnTo>
                      <a:pt x="18225" y="14954"/>
                    </a:lnTo>
                    <a:lnTo>
                      <a:pt x="17994" y="15007"/>
                    </a:lnTo>
                    <a:lnTo>
                      <a:pt x="17763" y="15085"/>
                    </a:lnTo>
                    <a:lnTo>
                      <a:pt x="17550" y="15177"/>
                    </a:lnTo>
                    <a:lnTo>
                      <a:pt x="17372" y="15308"/>
                    </a:lnTo>
                    <a:lnTo>
                      <a:pt x="17176" y="15426"/>
                    </a:lnTo>
                    <a:lnTo>
                      <a:pt x="16928" y="15557"/>
                    </a:lnTo>
                    <a:lnTo>
                      <a:pt x="16661" y="15636"/>
                    </a:lnTo>
                    <a:lnTo>
                      <a:pt x="16359" y="15688"/>
                    </a:lnTo>
                    <a:lnTo>
                      <a:pt x="16022" y="15715"/>
                    </a:lnTo>
                    <a:lnTo>
                      <a:pt x="15667" y="15688"/>
                    </a:lnTo>
                    <a:lnTo>
                      <a:pt x="15294" y="15662"/>
                    </a:lnTo>
                    <a:lnTo>
                      <a:pt x="14956" y="15583"/>
                    </a:lnTo>
                    <a:lnTo>
                      <a:pt x="14619" y="15479"/>
                    </a:lnTo>
                    <a:lnTo>
                      <a:pt x="14281" y="15334"/>
                    </a:lnTo>
                    <a:lnTo>
                      <a:pt x="13961" y="15177"/>
                    </a:lnTo>
                    <a:lnTo>
                      <a:pt x="13695" y="14981"/>
                    </a:lnTo>
                    <a:lnTo>
                      <a:pt x="13588" y="14850"/>
                    </a:lnTo>
                    <a:lnTo>
                      <a:pt x="13482" y="14732"/>
                    </a:lnTo>
                    <a:lnTo>
                      <a:pt x="13393" y="14600"/>
                    </a:lnTo>
                    <a:lnTo>
                      <a:pt x="13322" y="14456"/>
                    </a:lnTo>
                    <a:lnTo>
                      <a:pt x="13251" y="14299"/>
                    </a:lnTo>
                    <a:lnTo>
                      <a:pt x="13215" y="14155"/>
                    </a:lnTo>
                    <a:lnTo>
                      <a:pt x="13180" y="13971"/>
                    </a:lnTo>
                    <a:lnTo>
                      <a:pt x="13180" y="13801"/>
                    </a:lnTo>
                    <a:lnTo>
                      <a:pt x="13180" y="13591"/>
                    </a:lnTo>
                    <a:lnTo>
                      <a:pt x="13215" y="13395"/>
                    </a:lnTo>
                    <a:lnTo>
                      <a:pt x="13251" y="13198"/>
                    </a:lnTo>
                    <a:lnTo>
                      <a:pt x="13322" y="13015"/>
                    </a:lnTo>
                    <a:lnTo>
                      <a:pt x="13393" y="12870"/>
                    </a:lnTo>
                    <a:lnTo>
                      <a:pt x="13482" y="12713"/>
                    </a:lnTo>
                    <a:lnTo>
                      <a:pt x="13588" y="12569"/>
                    </a:lnTo>
                    <a:lnTo>
                      <a:pt x="13730" y="12438"/>
                    </a:lnTo>
                    <a:lnTo>
                      <a:pt x="13997" y="12215"/>
                    </a:lnTo>
                    <a:lnTo>
                      <a:pt x="14334" y="12005"/>
                    </a:lnTo>
                    <a:lnTo>
                      <a:pt x="14690" y="11861"/>
                    </a:lnTo>
                    <a:lnTo>
                      <a:pt x="15063" y="11756"/>
                    </a:lnTo>
                    <a:lnTo>
                      <a:pt x="15436" y="11678"/>
                    </a:lnTo>
                    <a:lnTo>
                      <a:pt x="15809" y="11638"/>
                    </a:lnTo>
                    <a:lnTo>
                      <a:pt x="16182" y="11638"/>
                    </a:lnTo>
                    <a:lnTo>
                      <a:pt x="16555" y="11678"/>
                    </a:lnTo>
                    <a:lnTo>
                      <a:pt x="16910" y="11730"/>
                    </a:lnTo>
                    <a:lnTo>
                      <a:pt x="17248" y="11835"/>
                    </a:lnTo>
                    <a:lnTo>
                      <a:pt x="17514" y="11966"/>
                    </a:lnTo>
                    <a:lnTo>
                      <a:pt x="17763" y="12110"/>
                    </a:lnTo>
                    <a:lnTo>
                      <a:pt x="17887" y="12215"/>
                    </a:lnTo>
                    <a:lnTo>
                      <a:pt x="18065" y="12307"/>
                    </a:lnTo>
                    <a:lnTo>
                      <a:pt x="18260" y="12412"/>
                    </a:lnTo>
                    <a:lnTo>
                      <a:pt x="18438" y="12464"/>
                    </a:lnTo>
                    <a:lnTo>
                      <a:pt x="18669" y="12543"/>
                    </a:lnTo>
                    <a:lnTo>
                      <a:pt x="18882" y="12569"/>
                    </a:lnTo>
                    <a:lnTo>
                      <a:pt x="19113" y="12595"/>
                    </a:lnTo>
                    <a:lnTo>
                      <a:pt x="19361" y="12608"/>
                    </a:lnTo>
                    <a:lnTo>
                      <a:pt x="19592" y="12608"/>
                    </a:lnTo>
                    <a:lnTo>
                      <a:pt x="19841" y="12595"/>
                    </a:lnTo>
                    <a:lnTo>
                      <a:pt x="20072" y="12543"/>
                    </a:lnTo>
                    <a:lnTo>
                      <a:pt x="20321" y="12490"/>
                    </a:lnTo>
                    <a:lnTo>
                      <a:pt x="20551" y="12438"/>
                    </a:lnTo>
                    <a:lnTo>
                      <a:pt x="20800" y="12333"/>
                    </a:lnTo>
                    <a:lnTo>
                      <a:pt x="20996" y="12241"/>
                    </a:lnTo>
                    <a:lnTo>
                      <a:pt x="21244" y="12110"/>
                    </a:lnTo>
                    <a:lnTo>
                      <a:pt x="21298" y="12032"/>
                    </a:lnTo>
                    <a:lnTo>
                      <a:pt x="21404" y="11966"/>
                    </a:lnTo>
                    <a:lnTo>
                      <a:pt x="21475" y="11861"/>
                    </a:lnTo>
                    <a:lnTo>
                      <a:pt x="21511" y="11730"/>
                    </a:lnTo>
                    <a:lnTo>
                      <a:pt x="21617" y="11481"/>
                    </a:lnTo>
                    <a:lnTo>
                      <a:pt x="21653" y="11180"/>
                    </a:lnTo>
                    <a:lnTo>
                      <a:pt x="21653" y="10826"/>
                    </a:lnTo>
                    <a:lnTo>
                      <a:pt x="21653" y="10472"/>
                    </a:lnTo>
                    <a:lnTo>
                      <a:pt x="21582" y="10092"/>
                    </a:lnTo>
                    <a:lnTo>
                      <a:pt x="21511" y="9725"/>
                    </a:lnTo>
                    <a:lnTo>
                      <a:pt x="21298" y="8912"/>
                    </a:lnTo>
                    <a:lnTo>
                      <a:pt x="21067" y="8191"/>
                    </a:lnTo>
                    <a:lnTo>
                      <a:pt x="20800" y="7536"/>
                    </a:lnTo>
                    <a:lnTo>
                      <a:pt x="20551" y="7025"/>
                    </a:lnTo>
                    <a:lnTo>
                      <a:pt x="20001" y="7103"/>
                    </a:lnTo>
                    <a:lnTo>
                      <a:pt x="19432" y="7156"/>
                    </a:lnTo>
                    <a:lnTo>
                      <a:pt x="18846" y="7208"/>
                    </a:lnTo>
                    <a:lnTo>
                      <a:pt x="18225" y="7208"/>
                    </a:lnTo>
                    <a:lnTo>
                      <a:pt x="17656" y="7208"/>
                    </a:lnTo>
                    <a:lnTo>
                      <a:pt x="17070" y="7182"/>
                    </a:lnTo>
                    <a:lnTo>
                      <a:pt x="16484" y="7156"/>
                    </a:lnTo>
                    <a:lnTo>
                      <a:pt x="15986" y="7103"/>
                    </a:lnTo>
                    <a:lnTo>
                      <a:pt x="14992" y="6999"/>
                    </a:lnTo>
                    <a:lnTo>
                      <a:pt x="14210" y="6907"/>
                    </a:lnTo>
                    <a:lnTo>
                      <a:pt x="13695" y="6828"/>
                    </a:lnTo>
                    <a:lnTo>
                      <a:pt x="13517" y="6802"/>
                    </a:lnTo>
                    <a:lnTo>
                      <a:pt x="13073" y="6645"/>
                    </a:lnTo>
                    <a:lnTo>
                      <a:pt x="12700" y="6474"/>
                    </a:lnTo>
                    <a:lnTo>
                      <a:pt x="12363" y="6304"/>
                    </a:lnTo>
                    <a:lnTo>
                      <a:pt x="12132" y="6094"/>
                    </a:lnTo>
                    <a:lnTo>
                      <a:pt x="11919" y="5871"/>
                    </a:lnTo>
                    <a:lnTo>
                      <a:pt x="11776" y="5649"/>
                    </a:lnTo>
                    <a:lnTo>
                      <a:pt x="11688" y="5413"/>
                    </a:lnTo>
                    <a:lnTo>
                      <a:pt x="11617" y="5190"/>
                    </a:lnTo>
                    <a:lnTo>
                      <a:pt x="11617" y="4941"/>
                    </a:lnTo>
                    <a:lnTo>
                      <a:pt x="11652" y="4718"/>
                    </a:lnTo>
                    <a:lnTo>
                      <a:pt x="11723" y="4482"/>
                    </a:lnTo>
                    <a:lnTo>
                      <a:pt x="11812" y="4285"/>
                    </a:lnTo>
                    <a:lnTo>
                      <a:pt x="11919" y="4089"/>
                    </a:lnTo>
                    <a:lnTo>
                      <a:pt x="12096" y="3905"/>
                    </a:lnTo>
                    <a:lnTo>
                      <a:pt x="12292" y="3735"/>
                    </a:lnTo>
                    <a:lnTo>
                      <a:pt x="12505" y="3604"/>
                    </a:lnTo>
                    <a:lnTo>
                      <a:pt x="12700" y="3460"/>
                    </a:lnTo>
                    <a:lnTo>
                      <a:pt x="12878" y="3250"/>
                    </a:lnTo>
                    <a:lnTo>
                      <a:pt x="13038" y="3027"/>
                    </a:lnTo>
                    <a:lnTo>
                      <a:pt x="13180" y="2752"/>
                    </a:lnTo>
                    <a:lnTo>
                      <a:pt x="13286" y="2477"/>
                    </a:lnTo>
                    <a:lnTo>
                      <a:pt x="13322" y="2175"/>
                    </a:lnTo>
                    <a:lnTo>
                      <a:pt x="13357" y="1874"/>
                    </a:lnTo>
                    <a:lnTo>
                      <a:pt x="13286" y="1572"/>
                    </a:lnTo>
                    <a:lnTo>
                      <a:pt x="13180" y="1271"/>
                    </a:lnTo>
                    <a:lnTo>
                      <a:pt x="13038" y="983"/>
                    </a:lnTo>
                    <a:lnTo>
                      <a:pt x="12949" y="865"/>
                    </a:lnTo>
                    <a:lnTo>
                      <a:pt x="12807" y="733"/>
                    </a:lnTo>
                    <a:lnTo>
                      <a:pt x="12665" y="616"/>
                    </a:lnTo>
                    <a:lnTo>
                      <a:pt x="12505" y="511"/>
                    </a:lnTo>
                    <a:lnTo>
                      <a:pt x="12327" y="406"/>
                    </a:lnTo>
                    <a:lnTo>
                      <a:pt x="12132" y="314"/>
                    </a:lnTo>
                    <a:lnTo>
                      <a:pt x="11883" y="235"/>
                    </a:lnTo>
                    <a:lnTo>
                      <a:pt x="11652" y="183"/>
                    </a:lnTo>
                    <a:lnTo>
                      <a:pt x="11368" y="104"/>
                    </a:lnTo>
                    <a:lnTo>
                      <a:pt x="11101" y="78"/>
                    </a:lnTo>
                    <a:lnTo>
                      <a:pt x="10800" y="52"/>
                    </a:lnTo>
                    <a:lnTo>
                      <a:pt x="10444" y="52"/>
                    </a:lnTo>
                    <a:lnTo>
                      <a:pt x="10142" y="52"/>
                    </a:lnTo>
                    <a:lnTo>
                      <a:pt x="9840" y="78"/>
                    </a:lnTo>
                    <a:lnTo>
                      <a:pt x="9574" y="104"/>
                    </a:lnTo>
                    <a:lnTo>
                      <a:pt x="9325" y="157"/>
                    </a:lnTo>
                    <a:lnTo>
                      <a:pt x="9094" y="209"/>
                    </a:lnTo>
                    <a:lnTo>
                      <a:pt x="8846" y="262"/>
                    </a:lnTo>
                    <a:lnTo>
                      <a:pt x="8650" y="340"/>
                    </a:lnTo>
                    <a:lnTo>
                      <a:pt x="8437" y="432"/>
                    </a:lnTo>
                    <a:lnTo>
                      <a:pt x="8277" y="511"/>
                    </a:lnTo>
                    <a:lnTo>
                      <a:pt x="8100" y="616"/>
                    </a:lnTo>
                    <a:lnTo>
                      <a:pt x="7957" y="707"/>
                    </a:lnTo>
                    <a:lnTo>
                      <a:pt x="7833" y="838"/>
                    </a:lnTo>
                    <a:lnTo>
                      <a:pt x="7620" y="1061"/>
                    </a:lnTo>
                    <a:lnTo>
                      <a:pt x="7442" y="1336"/>
                    </a:lnTo>
                    <a:lnTo>
                      <a:pt x="7353" y="1599"/>
                    </a:lnTo>
                    <a:lnTo>
                      <a:pt x="7318" y="1900"/>
                    </a:lnTo>
                    <a:lnTo>
                      <a:pt x="7318" y="2175"/>
                    </a:lnTo>
                    <a:lnTo>
                      <a:pt x="7353" y="2450"/>
                    </a:lnTo>
                    <a:lnTo>
                      <a:pt x="7442" y="2726"/>
                    </a:lnTo>
                    <a:lnTo>
                      <a:pt x="7620" y="2975"/>
                    </a:lnTo>
                    <a:lnTo>
                      <a:pt x="7833" y="3198"/>
                    </a:lnTo>
                    <a:lnTo>
                      <a:pt x="8064" y="3433"/>
                    </a:lnTo>
                    <a:lnTo>
                      <a:pt x="8295" y="3630"/>
                    </a:lnTo>
                    <a:lnTo>
                      <a:pt x="8508" y="3853"/>
                    </a:lnTo>
                    <a:lnTo>
                      <a:pt x="8686" y="4089"/>
                    </a:lnTo>
                    <a:lnTo>
                      <a:pt x="8775" y="4312"/>
                    </a:lnTo>
                    <a:lnTo>
                      <a:pt x="8846" y="4561"/>
                    </a:lnTo>
                    <a:lnTo>
                      <a:pt x="8846" y="4810"/>
                    </a:lnTo>
                    <a:lnTo>
                      <a:pt x="8810" y="5059"/>
                    </a:lnTo>
                    <a:lnTo>
                      <a:pt x="8721" y="5295"/>
                    </a:lnTo>
                    <a:lnTo>
                      <a:pt x="8579" y="5544"/>
                    </a:lnTo>
                    <a:lnTo>
                      <a:pt x="8366" y="5766"/>
                    </a:lnTo>
                    <a:lnTo>
                      <a:pt x="8135" y="5976"/>
                    </a:lnTo>
                    <a:lnTo>
                      <a:pt x="7833" y="6199"/>
                    </a:lnTo>
                    <a:lnTo>
                      <a:pt x="7478" y="6369"/>
                    </a:lnTo>
                    <a:lnTo>
                      <a:pt x="7069" y="6527"/>
                    </a:lnTo>
                    <a:lnTo>
                      <a:pt x="6590" y="6671"/>
                    </a:lnTo>
                    <a:lnTo>
                      <a:pt x="6092" y="6802"/>
                    </a:lnTo>
                    <a:lnTo>
                      <a:pt x="5684" y="6802"/>
                    </a:lnTo>
                    <a:lnTo>
                      <a:pt x="5133" y="6802"/>
                    </a:lnTo>
                    <a:lnTo>
                      <a:pt x="4547" y="6802"/>
                    </a:lnTo>
                    <a:lnTo>
                      <a:pt x="3872" y="6802"/>
                    </a:lnTo>
                    <a:lnTo>
                      <a:pt x="3144" y="6802"/>
                    </a:lnTo>
                    <a:lnTo>
                      <a:pt x="2362" y="6802"/>
                    </a:lnTo>
                    <a:lnTo>
                      <a:pt x="1545" y="6802"/>
                    </a:lnTo>
                    <a:lnTo>
                      <a:pt x="692" y="6802"/>
                    </a:lnTo>
                    <a:lnTo>
                      <a:pt x="586" y="7234"/>
                    </a:lnTo>
                    <a:lnTo>
                      <a:pt x="461" y="7837"/>
                    </a:lnTo>
                    <a:lnTo>
                      <a:pt x="355" y="8493"/>
                    </a:lnTo>
                    <a:lnTo>
                      <a:pt x="248" y="9187"/>
                    </a:lnTo>
                    <a:lnTo>
                      <a:pt x="142" y="9869"/>
                    </a:lnTo>
                    <a:lnTo>
                      <a:pt x="106" y="10498"/>
                    </a:lnTo>
                    <a:lnTo>
                      <a:pt x="106" y="10983"/>
                    </a:lnTo>
                    <a:lnTo>
                      <a:pt x="106" y="11311"/>
                    </a:lnTo>
                    <a:lnTo>
                      <a:pt x="213" y="11481"/>
                    </a:lnTo>
                    <a:lnTo>
                      <a:pt x="319" y="11651"/>
                    </a:lnTo>
                    <a:lnTo>
                      <a:pt x="497" y="11783"/>
                    </a:lnTo>
                    <a:lnTo>
                      <a:pt x="692" y="11914"/>
                    </a:lnTo>
                    <a:lnTo>
                      <a:pt x="941" y="12032"/>
                    </a:lnTo>
                    <a:lnTo>
                      <a:pt x="1207" y="12110"/>
                    </a:lnTo>
                    <a:lnTo>
                      <a:pt x="1509" y="12189"/>
                    </a:lnTo>
                    <a:lnTo>
                      <a:pt x="1794" y="12241"/>
                    </a:lnTo>
                    <a:lnTo>
                      <a:pt x="2131" y="12267"/>
                    </a:lnTo>
                    <a:lnTo>
                      <a:pt x="2433" y="12281"/>
                    </a:lnTo>
                    <a:lnTo>
                      <a:pt x="2735" y="12267"/>
                    </a:lnTo>
                    <a:lnTo>
                      <a:pt x="3055" y="12241"/>
                    </a:lnTo>
                    <a:lnTo>
                      <a:pt x="3357" y="12189"/>
                    </a:lnTo>
                    <a:lnTo>
                      <a:pt x="3623" y="12084"/>
                    </a:lnTo>
                    <a:lnTo>
                      <a:pt x="3872" y="11979"/>
                    </a:lnTo>
                    <a:lnTo>
                      <a:pt x="4103" y="11861"/>
                    </a:lnTo>
                    <a:lnTo>
                      <a:pt x="4316" y="11704"/>
                    </a:lnTo>
                    <a:lnTo>
                      <a:pt x="4582" y="11612"/>
                    </a:lnTo>
                    <a:lnTo>
                      <a:pt x="4849" y="11533"/>
                    </a:lnTo>
                    <a:lnTo>
                      <a:pt x="5169" y="11507"/>
                    </a:lnTo>
                    <a:lnTo>
                      <a:pt x="5506" y="11481"/>
                    </a:lnTo>
                    <a:lnTo>
                      <a:pt x="5808" y="11507"/>
                    </a:lnTo>
                    <a:lnTo>
                      <a:pt x="6146" y="11560"/>
                    </a:lnTo>
                    <a:lnTo>
                      <a:pt x="6501" y="11651"/>
                    </a:lnTo>
                    <a:lnTo>
                      <a:pt x="6803" y="11783"/>
                    </a:lnTo>
                    <a:lnTo>
                      <a:pt x="7105" y="11940"/>
                    </a:lnTo>
                    <a:lnTo>
                      <a:pt x="7353" y="12110"/>
                    </a:lnTo>
                    <a:lnTo>
                      <a:pt x="7584" y="12333"/>
                    </a:lnTo>
                    <a:lnTo>
                      <a:pt x="7798" y="12595"/>
                    </a:lnTo>
                    <a:lnTo>
                      <a:pt x="7922" y="12870"/>
                    </a:lnTo>
                    <a:lnTo>
                      <a:pt x="8028" y="13198"/>
                    </a:lnTo>
                    <a:lnTo>
                      <a:pt x="8064" y="13526"/>
                    </a:lnTo>
                    <a:lnTo>
                      <a:pt x="8028" y="13775"/>
                    </a:lnTo>
                    <a:lnTo>
                      <a:pt x="7922" y="13998"/>
                    </a:lnTo>
                    <a:lnTo>
                      <a:pt x="7798" y="14220"/>
                    </a:lnTo>
                    <a:lnTo>
                      <a:pt x="7584" y="14404"/>
                    </a:lnTo>
                    <a:lnTo>
                      <a:pt x="7353" y="14574"/>
                    </a:lnTo>
                    <a:lnTo>
                      <a:pt x="7105" y="14732"/>
                    </a:lnTo>
                    <a:lnTo>
                      <a:pt x="6803" y="14850"/>
                    </a:lnTo>
                    <a:lnTo>
                      <a:pt x="6501" y="14954"/>
                    </a:lnTo>
                    <a:lnTo>
                      <a:pt x="6146" y="15033"/>
                    </a:lnTo>
                    <a:lnTo>
                      <a:pt x="5808" y="15085"/>
                    </a:lnTo>
                    <a:lnTo>
                      <a:pt x="5506" y="15085"/>
                    </a:lnTo>
                    <a:lnTo>
                      <a:pt x="5169" y="15059"/>
                    </a:lnTo>
                    <a:lnTo>
                      <a:pt x="4849" y="15007"/>
                    </a:lnTo>
                    <a:lnTo>
                      <a:pt x="4582" y="14902"/>
                    </a:lnTo>
                    <a:lnTo>
                      <a:pt x="4316" y="14784"/>
                    </a:lnTo>
                    <a:lnTo>
                      <a:pt x="4103" y="14600"/>
                    </a:lnTo>
                    <a:lnTo>
                      <a:pt x="3907" y="14430"/>
                    </a:lnTo>
                    <a:lnTo>
                      <a:pt x="3659" y="14299"/>
                    </a:lnTo>
                    <a:lnTo>
                      <a:pt x="3428" y="14194"/>
                    </a:lnTo>
                    <a:lnTo>
                      <a:pt x="3179" y="14129"/>
                    </a:lnTo>
                    <a:lnTo>
                      <a:pt x="2913" y="14102"/>
                    </a:lnTo>
                    <a:lnTo>
                      <a:pt x="2646" y="14102"/>
                    </a:lnTo>
                    <a:lnTo>
                      <a:pt x="2362" y="14129"/>
                    </a:lnTo>
                    <a:lnTo>
                      <a:pt x="2096" y="14168"/>
                    </a:lnTo>
                    <a:lnTo>
                      <a:pt x="1811" y="14273"/>
                    </a:lnTo>
                    <a:lnTo>
                      <a:pt x="1545" y="14378"/>
                    </a:lnTo>
                    <a:lnTo>
                      <a:pt x="1314" y="14496"/>
                    </a:lnTo>
                    <a:lnTo>
                      <a:pt x="1065" y="14653"/>
                    </a:lnTo>
                    <a:lnTo>
                      <a:pt x="870" y="14797"/>
                    </a:lnTo>
                    <a:lnTo>
                      <a:pt x="657" y="14981"/>
                    </a:lnTo>
                    <a:lnTo>
                      <a:pt x="497" y="15177"/>
                    </a:lnTo>
                    <a:lnTo>
                      <a:pt x="390" y="15413"/>
                    </a:lnTo>
                    <a:lnTo>
                      <a:pt x="284" y="15636"/>
                    </a:lnTo>
                    <a:lnTo>
                      <a:pt x="248" y="15911"/>
                    </a:lnTo>
                    <a:lnTo>
                      <a:pt x="284" y="16239"/>
                    </a:lnTo>
                    <a:lnTo>
                      <a:pt x="319" y="16566"/>
                    </a:lnTo>
                    <a:lnTo>
                      <a:pt x="497" y="17340"/>
                    </a:lnTo>
                    <a:lnTo>
                      <a:pt x="692" y="18152"/>
                    </a:lnTo>
                    <a:lnTo>
                      <a:pt x="799" y="18559"/>
                    </a:lnTo>
                    <a:lnTo>
                      <a:pt x="905" y="18978"/>
                    </a:lnTo>
                    <a:lnTo>
                      <a:pt x="959" y="19384"/>
                    </a:lnTo>
                    <a:lnTo>
                      <a:pt x="994" y="19791"/>
                    </a:lnTo>
                    <a:lnTo>
                      <a:pt x="994" y="20132"/>
                    </a:lnTo>
                    <a:lnTo>
                      <a:pt x="959" y="20485"/>
                    </a:lnTo>
                    <a:lnTo>
                      <a:pt x="941" y="20669"/>
                    </a:lnTo>
                    <a:lnTo>
                      <a:pt x="870" y="20813"/>
                    </a:lnTo>
                    <a:lnTo>
                      <a:pt x="799" y="20970"/>
                    </a:lnTo>
                    <a:lnTo>
                      <a:pt x="692" y="21088"/>
                    </a:lnTo>
                    <a:lnTo>
                      <a:pt x="1474" y="20997"/>
                    </a:lnTo>
                    <a:lnTo>
                      <a:pt x="2291" y="20866"/>
                    </a:lnTo>
                    <a:lnTo>
                      <a:pt x="3108" y="20787"/>
                    </a:lnTo>
                    <a:lnTo>
                      <a:pt x="3907" y="20721"/>
                    </a:lnTo>
                    <a:lnTo>
                      <a:pt x="4653" y="20695"/>
                    </a:lnTo>
                    <a:lnTo>
                      <a:pt x="5364" y="20695"/>
                    </a:lnTo>
                    <a:lnTo>
                      <a:pt x="5701" y="20721"/>
                    </a:lnTo>
                    <a:lnTo>
                      <a:pt x="6057" y="20761"/>
                    </a:lnTo>
                    <a:lnTo>
                      <a:pt x="6323" y="20813"/>
                    </a:lnTo>
                    <a:lnTo>
                      <a:pt x="6625" y="20892"/>
                    </a:lnTo>
                    <a:close/>
                  </a:path>
                </a:pathLst>
              </a:custGeom>
              <a:solidFill>
                <a:srgbClr val="CCFFFF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defTabSz="814388">
                  <a:spcBef>
                    <a:spcPct val="20000"/>
                  </a:spcBef>
                  <a:buChar char="•"/>
                  <a:defRPr sz="3200">
                    <a:solidFill>
                      <a:srgbClr val="1A171B"/>
                    </a:solidFill>
                    <a:latin typeface="Dolly" pitchFamily="2" charset="0"/>
                  </a:defRPr>
                </a:lvl1pPr>
                <a:lvl2pPr marL="742950" indent="-285750" defTabSz="814388">
                  <a:spcBef>
                    <a:spcPct val="20000"/>
                  </a:spcBef>
                  <a:buChar char="–"/>
                  <a:defRPr sz="2800">
                    <a:solidFill>
                      <a:srgbClr val="1A171B"/>
                    </a:solidFill>
                    <a:latin typeface="Dolly" pitchFamily="2" charset="0"/>
                  </a:defRPr>
                </a:lvl2pPr>
                <a:lvl3pPr marL="1143000" indent="-228600" defTabSz="814388">
                  <a:spcBef>
                    <a:spcPct val="20000"/>
                  </a:spcBef>
                  <a:buChar char="•"/>
                  <a:defRPr sz="2400">
                    <a:solidFill>
                      <a:srgbClr val="1A171B"/>
                    </a:solidFill>
                    <a:latin typeface="Dolly" pitchFamily="2" charset="0"/>
                  </a:defRPr>
                </a:lvl3pPr>
                <a:lvl4pPr marL="1600200" indent="-228600" defTabSz="814388">
                  <a:spcBef>
                    <a:spcPct val="20000"/>
                  </a:spcBef>
                  <a:buChar char="–"/>
                  <a:defRPr sz="2000">
                    <a:solidFill>
                      <a:srgbClr val="1A171B"/>
                    </a:solidFill>
                    <a:latin typeface="Dolly" pitchFamily="2" charset="0"/>
                  </a:defRPr>
                </a:lvl4pPr>
                <a:lvl5pPr marL="2057400" indent="-228600" defTabSz="814388">
                  <a:spcBef>
                    <a:spcPct val="20000"/>
                  </a:spcBef>
                  <a:buChar char="»"/>
                  <a:defRPr sz="2000">
                    <a:solidFill>
                      <a:srgbClr val="1A171B"/>
                    </a:solidFill>
                    <a:latin typeface="Dolly" pitchFamily="2" charset="0"/>
                  </a:defRPr>
                </a:lvl5pPr>
                <a:lvl6pPr marL="2514600" indent="-228600" defTabSz="8143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1A171B"/>
                    </a:solidFill>
                    <a:latin typeface="Dolly" pitchFamily="2" charset="0"/>
                  </a:defRPr>
                </a:lvl6pPr>
                <a:lvl7pPr marL="2971800" indent="-228600" defTabSz="8143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1A171B"/>
                    </a:solidFill>
                    <a:latin typeface="Dolly" pitchFamily="2" charset="0"/>
                  </a:defRPr>
                </a:lvl7pPr>
                <a:lvl8pPr marL="3429000" indent="-228600" defTabSz="8143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1A171B"/>
                    </a:solidFill>
                    <a:latin typeface="Dolly" pitchFamily="2" charset="0"/>
                  </a:defRPr>
                </a:lvl8pPr>
                <a:lvl9pPr marL="3886200" indent="-228600" defTabSz="8143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rgbClr val="1A171B"/>
                    </a:solidFill>
                    <a:latin typeface="Dolly" pitchFamily="2" charset="0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n-US" sz="3000" b="1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</a:p>
            </p:txBody>
          </p:sp>
        </p:grpSp>
        <p:sp>
          <p:nvSpPr>
            <p:cNvPr id="13333" name="Puzzle4">
              <a:extLst>
                <a:ext uri="{FF2B5EF4-FFF2-40B4-BE49-F238E27FC236}">
                  <a16:creationId xmlns:a16="http://schemas.microsoft.com/office/drawing/2014/main" id="{D72F34A2-DD00-4C04-B5CF-545E8113F419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flipH="1">
              <a:off x="6973404" y="1582784"/>
              <a:ext cx="978992" cy="1504568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2147483646 w 21600"/>
                <a:gd name="T13" fmla="*/ 0 h 21600"/>
                <a:gd name="T14" fmla="*/ 2147483646 w 21600"/>
                <a:gd name="T15" fmla="*/ 2147483646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081 w 21600"/>
                <a:gd name="T25" fmla="*/ 5673 h 21600"/>
                <a:gd name="T26" fmla="*/ 20185 w 21600"/>
                <a:gd name="T27" fmla="*/ 15982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solidFill>
              <a:srgbClr val="CCFFCC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5" name="Group 25">
            <a:extLst>
              <a:ext uri="{FF2B5EF4-FFF2-40B4-BE49-F238E27FC236}">
                <a16:creationId xmlns:a16="http://schemas.microsoft.com/office/drawing/2014/main" id="{33562569-EC97-4E32-9F15-76544F157320}"/>
              </a:ext>
            </a:extLst>
          </p:cNvPr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-8164" y="1924050"/>
            <a:ext cx="1855588" cy="1358327"/>
            <a:chOff x="1416" y="2772"/>
            <a:chExt cx="1224" cy="876"/>
          </a:xfrm>
          <a:solidFill>
            <a:srgbClr val="FF6600"/>
          </a:solidFill>
        </p:grpSpPr>
        <p:sp>
          <p:nvSpPr>
            <p:cNvPr id="36" name="Puzzle2">
              <a:extLst>
                <a:ext uri="{FF2B5EF4-FFF2-40B4-BE49-F238E27FC236}">
                  <a16:creationId xmlns:a16="http://schemas.microsoft.com/office/drawing/2014/main" id="{4C5B5B88-B38E-45AF-B22E-CDB34B094E2E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flipH="1">
              <a:off x="1416" y="2772"/>
              <a:ext cx="1224" cy="876"/>
            </a:xfrm>
            <a:custGeom>
              <a:avLst/>
              <a:gdLst>
                <a:gd name="T0" fmla="*/ 0 w 21600"/>
                <a:gd name="T1" fmla="*/ 16 h 21600"/>
                <a:gd name="T2" fmla="*/ 9 w 21600"/>
                <a:gd name="T3" fmla="*/ 25 h 21600"/>
                <a:gd name="T4" fmla="*/ 23 w 21600"/>
                <a:gd name="T5" fmla="*/ 16 h 21600"/>
                <a:gd name="T6" fmla="*/ 38 w 21600"/>
                <a:gd name="T7" fmla="*/ 25 h 21600"/>
                <a:gd name="T8" fmla="*/ 49 w 21600"/>
                <a:gd name="T9" fmla="*/ 18 h 21600"/>
                <a:gd name="T10" fmla="*/ 38 w 21600"/>
                <a:gd name="T11" fmla="*/ 7 h 21600"/>
                <a:gd name="T12" fmla="*/ 24 w 21600"/>
                <a:gd name="T13" fmla="*/ 0 h 21600"/>
                <a:gd name="T14" fmla="*/ 9 w 21600"/>
                <a:gd name="T15" fmla="*/ 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5400 w 21600"/>
                <a:gd name="T25" fmla="*/ 6756 h 21600"/>
                <a:gd name="T26" fmla="*/ 16182 w 21600"/>
                <a:gd name="T27" fmla="*/ 20441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E">
                <a:ln>
                  <a:solidFill>
                    <a:srgbClr val="FFCCCC"/>
                  </a:solidFill>
                </a:ln>
              </a:endParaRPr>
            </a:p>
          </p:txBody>
        </p:sp>
        <p:sp>
          <p:nvSpPr>
            <p:cNvPr id="37" name="Rectangle 19">
              <a:extLst>
                <a:ext uri="{FF2B5EF4-FFF2-40B4-BE49-F238E27FC236}">
                  <a16:creationId xmlns:a16="http://schemas.microsoft.com/office/drawing/2014/main" id="{CC9CD976-613E-418E-B4C5-5B4CE5E56F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" y="3059"/>
              <a:ext cx="889" cy="2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/>
            <a:p>
              <a:pPr algn="ctr">
                <a:spcBef>
                  <a:spcPct val="15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None/>
                <a:defRPr/>
              </a:pPr>
              <a:r>
                <a:rPr lang="en-IE" sz="1600" dirty="0">
                  <a:solidFill>
                    <a:schemeClr val="tx1"/>
                  </a:solidFill>
                </a:rPr>
                <a:t>Tooling</a:t>
              </a:r>
            </a:p>
          </p:txBody>
        </p:sp>
      </p:grpSp>
      <p:sp>
        <p:nvSpPr>
          <p:cNvPr id="13327" name="Puzzle2">
            <a:extLst>
              <a:ext uri="{FF2B5EF4-FFF2-40B4-BE49-F238E27FC236}">
                <a16:creationId xmlns:a16="http://schemas.microsoft.com/office/drawing/2014/main" id="{B73420DA-F110-4509-8B8B-04E347A92433}"/>
              </a:ext>
            </a:extLst>
          </p:cNvPr>
          <p:cNvSpPr>
            <a:spLocks noEditPoints="1" noChangeArrowheads="1"/>
          </p:cNvSpPr>
          <p:nvPr/>
        </p:nvSpPr>
        <p:spPr bwMode="auto">
          <a:xfrm flipH="1">
            <a:off x="5340350" y="2403475"/>
            <a:ext cx="1658938" cy="1227138"/>
          </a:xfrm>
          <a:custGeom>
            <a:avLst/>
            <a:gdLst>
              <a:gd name="T0" fmla="*/ 0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5400 w 21600"/>
              <a:gd name="T25" fmla="*/ 6759 h 21600"/>
              <a:gd name="T26" fmla="*/ 16175 w 21600"/>
              <a:gd name="T27" fmla="*/ 2045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rgbClr val="FFCCCC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3" name="Puzzle2">
            <a:extLst>
              <a:ext uri="{FF2B5EF4-FFF2-40B4-BE49-F238E27FC236}">
                <a16:creationId xmlns:a16="http://schemas.microsoft.com/office/drawing/2014/main" id="{33D17238-EDDB-4C91-BC01-276C783FD6D2}"/>
              </a:ext>
            </a:extLst>
          </p:cNvPr>
          <p:cNvSpPr>
            <a:spLocks noEditPoints="1" noChangeArrowheads="1"/>
          </p:cNvSpPr>
          <p:nvPr/>
        </p:nvSpPr>
        <p:spPr bwMode="auto">
          <a:xfrm flipH="1">
            <a:off x="7319963" y="2420938"/>
            <a:ext cx="1658937" cy="1227137"/>
          </a:xfrm>
          <a:custGeom>
            <a:avLst/>
            <a:gdLst>
              <a:gd name="T0" fmla="*/ 0 w 21600"/>
              <a:gd name="T1" fmla="*/ 20742 h 21600"/>
              <a:gd name="T2" fmla="*/ 12829 w 21600"/>
              <a:gd name="T3" fmla="*/ 32787 h 21600"/>
              <a:gd name="T4" fmla="*/ 31802 w 21600"/>
              <a:gd name="T5" fmla="*/ 21552 h 21600"/>
              <a:gd name="T6" fmla="*/ 51468 w 21600"/>
              <a:gd name="T7" fmla="*/ 32841 h 21600"/>
              <a:gd name="T8" fmla="*/ 66063 w 21600"/>
              <a:gd name="T9" fmla="*/ 23388 h 21600"/>
              <a:gd name="T10" fmla="*/ 51621 w 21600"/>
              <a:gd name="T11" fmla="*/ 8912 h 21600"/>
              <a:gd name="T12" fmla="*/ 33031 w 21600"/>
              <a:gd name="T13" fmla="*/ 54 h 21600"/>
              <a:gd name="T14" fmla="*/ 12829 w 21600"/>
              <a:gd name="T15" fmla="*/ 9129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5400 w 21600"/>
              <a:gd name="T25" fmla="*/ 6759 h 21600"/>
              <a:gd name="T26" fmla="*/ 16175 w 21600"/>
              <a:gd name="T27" fmla="*/ 2045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4247" y="12354"/>
                </a:moveTo>
                <a:lnTo>
                  <a:pt x="4134" y="12468"/>
                </a:lnTo>
                <a:lnTo>
                  <a:pt x="4010" y="12581"/>
                </a:lnTo>
                <a:lnTo>
                  <a:pt x="3897" y="12637"/>
                </a:lnTo>
                <a:lnTo>
                  <a:pt x="3773" y="12694"/>
                </a:lnTo>
                <a:lnTo>
                  <a:pt x="3637" y="12694"/>
                </a:lnTo>
                <a:lnTo>
                  <a:pt x="3524" y="12694"/>
                </a:lnTo>
                <a:lnTo>
                  <a:pt x="3400" y="12665"/>
                </a:lnTo>
                <a:lnTo>
                  <a:pt x="3287" y="12609"/>
                </a:lnTo>
                <a:lnTo>
                  <a:pt x="3027" y="12496"/>
                </a:lnTo>
                <a:lnTo>
                  <a:pt x="2790" y="12340"/>
                </a:lnTo>
                <a:lnTo>
                  <a:pt x="2530" y="12142"/>
                </a:lnTo>
                <a:lnTo>
                  <a:pt x="2293" y="11987"/>
                </a:lnTo>
                <a:lnTo>
                  <a:pt x="2033" y="11817"/>
                </a:lnTo>
                <a:lnTo>
                  <a:pt x="1773" y="11676"/>
                </a:lnTo>
                <a:lnTo>
                  <a:pt x="1638" y="11662"/>
                </a:lnTo>
                <a:lnTo>
                  <a:pt x="1513" y="11634"/>
                </a:lnTo>
                <a:lnTo>
                  <a:pt x="1378" y="11634"/>
                </a:lnTo>
                <a:lnTo>
                  <a:pt x="1253" y="11634"/>
                </a:lnTo>
                <a:lnTo>
                  <a:pt x="1118" y="11662"/>
                </a:lnTo>
                <a:lnTo>
                  <a:pt x="971" y="11732"/>
                </a:lnTo>
                <a:lnTo>
                  <a:pt x="835" y="11817"/>
                </a:lnTo>
                <a:lnTo>
                  <a:pt x="711" y="11959"/>
                </a:lnTo>
                <a:lnTo>
                  <a:pt x="553" y="12086"/>
                </a:lnTo>
                <a:lnTo>
                  <a:pt x="429" y="12284"/>
                </a:lnTo>
                <a:lnTo>
                  <a:pt x="271" y="12524"/>
                </a:lnTo>
                <a:lnTo>
                  <a:pt x="146" y="12793"/>
                </a:lnTo>
                <a:lnTo>
                  <a:pt x="79" y="12962"/>
                </a:lnTo>
                <a:lnTo>
                  <a:pt x="33" y="13146"/>
                </a:lnTo>
                <a:lnTo>
                  <a:pt x="11" y="13386"/>
                </a:lnTo>
                <a:lnTo>
                  <a:pt x="11" y="13641"/>
                </a:lnTo>
                <a:lnTo>
                  <a:pt x="33" y="13881"/>
                </a:lnTo>
                <a:lnTo>
                  <a:pt x="101" y="14150"/>
                </a:lnTo>
                <a:lnTo>
                  <a:pt x="192" y="14404"/>
                </a:lnTo>
                <a:lnTo>
                  <a:pt x="293" y="14645"/>
                </a:lnTo>
                <a:lnTo>
                  <a:pt x="451" y="14857"/>
                </a:lnTo>
                <a:lnTo>
                  <a:pt x="621" y="15054"/>
                </a:lnTo>
                <a:lnTo>
                  <a:pt x="734" y="15125"/>
                </a:lnTo>
                <a:lnTo>
                  <a:pt x="835" y="15210"/>
                </a:lnTo>
                <a:lnTo>
                  <a:pt x="948" y="15267"/>
                </a:lnTo>
                <a:lnTo>
                  <a:pt x="1084" y="15323"/>
                </a:lnTo>
                <a:lnTo>
                  <a:pt x="1208" y="15351"/>
                </a:lnTo>
                <a:lnTo>
                  <a:pt x="1355" y="15380"/>
                </a:lnTo>
                <a:lnTo>
                  <a:pt x="1513" y="15380"/>
                </a:lnTo>
                <a:lnTo>
                  <a:pt x="1683" y="15380"/>
                </a:lnTo>
                <a:lnTo>
                  <a:pt x="1864" y="15351"/>
                </a:lnTo>
                <a:lnTo>
                  <a:pt x="2033" y="15323"/>
                </a:lnTo>
                <a:lnTo>
                  <a:pt x="2225" y="15238"/>
                </a:lnTo>
                <a:lnTo>
                  <a:pt x="2428" y="15153"/>
                </a:lnTo>
                <a:lnTo>
                  <a:pt x="2745" y="15026"/>
                </a:lnTo>
                <a:lnTo>
                  <a:pt x="3005" y="14913"/>
                </a:lnTo>
                <a:lnTo>
                  <a:pt x="3264" y="14828"/>
                </a:lnTo>
                <a:lnTo>
                  <a:pt x="3513" y="14800"/>
                </a:lnTo>
                <a:lnTo>
                  <a:pt x="3615" y="14828"/>
                </a:lnTo>
                <a:lnTo>
                  <a:pt x="3728" y="14857"/>
                </a:lnTo>
                <a:lnTo>
                  <a:pt x="3807" y="14913"/>
                </a:lnTo>
                <a:lnTo>
                  <a:pt x="3920" y="14998"/>
                </a:lnTo>
                <a:lnTo>
                  <a:pt x="4010" y="15097"/>
                </a:lnTo>
                <a:lnTo>
                  <a:pt x="4089" y="15238"/>
                </a:lnTo>
                <a:lnTo>
                  <a:pt x="4179" y="15408"/>
                </a:lnTo>
                <a:lnTo>
                  <a:pt x="4247" y="15620"/>
                </a:lnTo>
                <a:lnTo>
                  <a:pt x="4326" y="15860"/>
                </a:lnTo>
                <a:lnTo>
                  <a:pt x="4394" y="16129"/>
                </a:lnTo>
                <a:lnTo>
                  <a:pt x="4439" y="16440"/>
                </a:lnTo>
                <a:lnTo>
                  <a:pt x="4507" y="16737"/>
                </a:lnTo>
                <a:lnTo>
                  <a:pt x="4552" y="17090"/>
                </a:lnTo>
                <a:lnTo>
                  <a:pt x="4575" y="17443"/>
                </a:lnTo>
                <a:lnTo>
                  <a:pt x="4586" y="17825"/>
                </a:lnTo>
                <a:lnTo>
                  <a:pt x="4586" y="18193"/>
                </a:lnTo>
                <a:lnTo>
                  <a:pt x="4586" y="18574"/>
                </a:lnTo>
                <a:lnTo>
                  <a:pt x="4586" y="18984"/>
                </a:lnTo>
                <a:lnTo>
                  <a:pt x="4552" y="19366"/>
                </a:lnTo>
                <a:lnTo>
                  <a:pt x="4507" y="19748"/>
                </a:lnTo>
                <a:lnTo>
                  <a:pt x="4462" y="20129"/>
                </a:lnTo>
                <a:lnTo>
                  <a:pt x="4371" y="20483"/>
                </a:lnTo>
                <a:lnTo>
                  <a:pt x="4292" y="20836"/>
                </a:lnTo>
                <a:lnTo>
                  <a:pt x="4202" y="21161"/>
                </a:lnTo>
                <a:lnTo>
                  <a:pt x="4744" y="21161"/>
                </a:lnTo>
                <a:lnTo>
                  <a:pt x="5264" y="21161"/>
                </a:lnTo>
                <a:lnTo>
                  <a:pt x="5784" y="21161"/>
                </a:lnTo>
                <a:lnTo>
                  <a:pt x="6235" y="21161"/>
                </a:lnTo>
                <a:lnTo>
                  <a:pt x="6676" y="21161"/>
                </a:lnTo>
                <a:lnTo>
                  <a:pt x="7060" y="21161"/>
                </a:lnTo>
                <a:lnTo>
                  <a:pt x="7410" y="21161"/>
                </a:lnTo>
                <a:lnTo>
                  <a:pt x="7670" y="21161"/>
                </a:lnTo>
                <a:lnTo>
                  <a:pt x="8020" y="21020"/>
                </a:lnTo>
                <a:lnTo>
                  <a:pt x="8303" y="20893"/>
                </a:lnTo>
                <a:lnTo>
                  <a:pt x="8563" y="20695"/>
                </a:lnTo>
                <a:lnTo>
                  <a:pt x="8800" y="20511"/>
                </a:lnTo>
                <a:lnTo>
                  <a:pt x="8969" y="20285"/>
                </a:lnTo>
                <a:lnTo>
                  <a:pt x="9150" y="20045"/>
                </a:lnTo>
                <a:lnTo>
                  <a:pt x="9252" y="19804"/>
                </a:lnTo>
                <a:lnTo>
                  <a:pt x="9342" y="19550"/>
                </a:lnTo>
                <a:lnTo>
                  <a:pt x="9410" y="19281"/>
                </a:lnTo>
                <a:lnTo>
                  <a:pt x="9433" y="19013"/>
                </a:lnTo>
                <a:lnTo>
                  <a:pt x="9433" y="18744"/>
                </a:lnTo>
                <a:lnTo>
                  <a:pt x="9387" y="18504"/>
                </a:lnTo>
                <a:lnTo>
                  <a:pt x="9320" y="18221"/>
                </a:lnTo>
                <a:lnTo>
                  <a:pt x="9207" y="17981"/>
                </a:lnTo>
                <a:lnTo>
                  <a:pt x="9105" y="17740"/>
                </a:lnTo>
                <a:lnTo>
                  <a:pt x="8924" y="17514"/>
                </a:lnTo>
                <a:lnTo>
                  <a:pt x="8777" y="17274"/>
                </a:lnTo>
                <a:lnTo>
                  <a:pt x="8642" y="17034"/>
                </a:lnTo>
                <a:lnTo>
                  <a:pt x="8563" y="16765"/>
                </a:lnTo>
                <a:lnTo>
                  <a:pt x="8472" y="16468"/>
                </a:lnTo>
                <a:lnTo>
                  <a:pt x="8450" y="16157"/>
                </a:lnTo>
                <a:lnTo>
                  <a:pt x="8450" y="15860"/>
                </a:lnTo>
                <a:lnTo>
                  <a:pt x="8472" y="15563"/>
                </a:lnTo>
                <a:lnTo>
                  <a:pt x="8540" y="15267"/>
                </a:lnTo>
                <a:lnTo>
                  <a:pt x="8642" y="14998"/>
                </a:lnTo>
                <a:lnTo>
                  <a:pt x="8777" y="14729"/>
                </a:lnTo>
                <a:lnTo>
                  <a:pt x="8868" y="14616"/>
                </a:lnTo>
                <a:lnTo>
                  <a:pt x="8969" y="14475"/>
                </a:lnTo>
                <a:lnTo>
                  <a:pt x="9060" y="14376"/>
                </a:lnTo>
                <a:lnTo>
                  <a:pt x="9184" y="14291"/>
                </a:lnTo>
                <a:lnTo>
                  <a:pt x="9297" y="14206"/>
                </a:lnTo>
                <a:lnTo>
                  <a:pt x="9433" y="14121"/>
                </a:lnTo>
                <a:lnTo>
                  <a:pt x="9579" y="14051"/>
                </a:lnTo>
                <a:lnTo>
                  <a:pt x="9726" y="13994"/>
                </a:lnTo>
                <a:lnTo>
                  <a:pt x="9884" y="13938"/>
                </a:lnTo>
                <a:lnTo>
                  <a:pt x="10054" y="13909"/>
                </a:lnTo>
                <a:lnTo>
                  <a:pt x="10257" y="13881"/>
                </a:lnTo>
                <a:lnTo>
                  <a:pt x="10449" y="13881"/>
                </a:lnTo>
                <a:lnTo>
                  <a:pt x="10664" y="13881"/>
                </a:lnTo>
                <a:lnTo>
                  <a:pt x="10856" y="13909"/>
                </a:lnTo>
                <a:lnTo>
                  <a:pt x="11037" y="13966"/>
                </a:lnTo>
                <a:lnTo>
                  <a:pt x="11206" y="14023"/>
                </a:lnTo>
                <a:lnTo>
                  <a:pt x="11353" y="14093"/>
                </a:lnTo>
                <a:lnTo>
                  <a:pt x="11511" y="14178"/>
                </a:lnTo>
                <a:lnTo>
                  <a:pt x="11635" y="14263"/>
                </a:lnTo>
                <a:lnTo>
                  <a:pt x="11748" y="14376"/>
                </a:lnTo>
                <a:lnTo>
                  <a:pt x="11861" y="14475"/>
                </a:lnTo>
                <a:lnTo>
                  <a:pt x="11941" y="14616"/>
                </a:lnTo>
                <a:lnTo>
                  <a:pt x="12031" y="14758"/>
                </a:lnTo>
                <a:lnTo>
                  <a:pt x="12099" y="14885"/>
                </a:lnTo>
                <a:lnTo>
                  <a:pt x="12200" y="15210"/>
                </a:lnTo>
                <a:lnTo>
                  <a:pt x="12268" y="15507"/>
                </a:lnTo>
                <a:lnTo>
                  <a:pt x="12291" y="15832"/>
                </a:lnTo>
                <a:lnTo>
                  <a:pt x="12291" y="16157"/>
                </a:lnTo>
                <a:lnTo>
                  <a:pt x="12246" y="16482"/>
                </a:lnTo>
                <a:lnTo>
                  <a:pt x="12178" y="16807"/>
                </a:lnTo>
                <a:lnTo>
                  <a:pt x="12099" y="17090"/>
                </a:lnTo>
                <a:lnTo>
                  <a:pt x="12008" y="17330"/>
                </a:lnTo>
                <a:lnTo>
                  <a:pt x="11884" y="17542"/>
                </a:lnTo>
                <a:lnTo>
                  <a:pt x="11748" y="17712"/>
                </a:lnTo>
                <a:lnTo>
                  <a:pt x="11613" y="17839"/>
                </a:lnTo>
                <a:lnTo>
                  <a:pt x="11489" y="18037"/>
                </a:lnTo>
                <a:lnTo>
                  <a:pt x="11398" y="18221"/>
                </a:lnTo>
                <a:lnTo>
                  <a:pt x="11319" y="18447"/>
                </a:lnTo>
                <a:lnTo>
                  <a:pt x="11251" y="18659"/>
                </a:lnTo>
                <a:lnTo>
                  <a:pt x="11206" y="18900"/>
                </a:lnTo>
                <a:lnTo>
                  <a:pt x="11184" y="19154"/>
                </a:lnTo>
                <a:lnTo>
                  <a:pt x="11184" y="19423"/>
                </a:lnTo>
                <a:lnTo>
                  <a:pt x="11229" y="19663"/>
                </a:lnTo>
                <a:lnTo>
                  <a:pt x="11297" y="19903"/>
                </a:lnTo>
                <a:lnTo>
                  <a:pt x="11376" y="20158"/>
                </a:lnTo>
                <a:lnTo>
                  <a:pt x="11511" y="20398"/>
                </a:lnTo>
                <a:lnTo>
                  <a:pt x="11681" y="20610"/>
                </a:lnTo>
                <a:lnTo>
                  <a:pt x="11884" y="20808"/>
                </a:lnTo>
                <a:lnTo>
                  <a:pt x="12121" y="20992"/>
                </a:lnTo>
                <a:lnTo>
                  <a:pt x="12404" y="21161"/>
                </a:lnTo>
                <a:lnTo>
                  <a:pt x="12528" y="21190"/>
                </a:lnTo>
                <a:lnTo>
                  <a:pt x="12856" y="21274"/>
                </a:lnTo>
                <a:lnTo>
                  <a:pt x="13330" y="21373"/>
                </a:lnTo>
                <a:lnTo>
                  <a:pt x="13963" y="21486"/>
                </a:lnTo>
                <a:lnTo>
                  <a:pt x="14313" y="21543"/>
                </a:lnTo>
                <a:lnTo>
                  <a:pt x="14652" y="21571"/>
                </a:lnTo>
                <a:lnTo>
                  <a:pt x="15025" y="21600"/>
                </a:lnTo>
                <a:lnTo>
                  <a:pt x="15409" y="21600"/>
                </a:lnTo>
                <a:lnTo>
                  <a:pt x="15782" y="21600"/>
                </a:lnTo>
                <a:lnTo>
                  <a:pt x="16177" y="21571"/>
                </a:lnTo>
                <a:lnTo>
                  <a:pt x="16516" y="21486"/>
                </a:lnTo>
                <a:lnTo>
                  <a:pt x="16889" y="21402"/>
                </a:lnTo>
                <a:lnTo>
                  <a:pt x="16821" y="21190"/>
                </a:lnTo>
                <a:lnTo>
                  <a:pt x="16776" y="20935"/>
                </a:lnTo>
                <a:lnTo>
                  <a:pt x="16742" y="20667"/>
                </a:lnTo>
                <a:lnTo>
                  <a:pt x="16719" y="20370"/>
                </a:lnTo>
                <a:lnTo>
                  <a:pt x="16697" y="19719"/>
                </a:lnTo>
                <a:lnTo>
                  <a:pt x="16697" y="19013"/>
                </a:lnTo>
                <a:lnTo>
                  <a:pt x="16719" y="18306"/>
                </a:lnTo>
                <a:lnTo>
                  <a:pt x="16753" y="17599"/>
                </a:lnTo>
                <a:lnTo>
                  <a:pt x="16821" y="16949"/>
                </a:lnTo>
                <a:lnTo>
                  <a:pt x="16889" y="16383"/>
                </a:lnTo>
                <a:lnTo>
                  <a:pt x="16934" y="16129"/>
                </a:lnTo>
                <a:lnTo>
                  <a:pt x="17002" y="15945"/>
                </a:lnTo>
                <a:lnTo>
                  <a:pt x="17081" y="15790"/>
                </a:lnTo>
                <a:lnTo>
                  <a:pt x="17194" y="15648"/>
                </a:lnTo>
                <a:lnTo>
                  <a:pt x="17318" y="15563"/>
                </a:lnTo>
                <a:lnTo>
                  <a:pt x="17453" y="15507"/>
                </a:lnTo>
                <a:lnTo>
                  <a:pt x="17600" y="15450"/>
                </a:lnTo>
                <a:lnTo>
                  <a:pt x="17758" y="15450"/>
                </a:lnTo>
                <a:lnTo>
                  <a:pt x="17905" y="15479"/>
                </a:lnTo>
                <a:lnTo>
                  <a:pt x="18064" y="15535"/>
                </a:lnTo>
                <a:lnTo>
                  <a:pt x="18233" y="15620"/>
                </a:lnTo>
                <a:lnTo>
                  <a:pt x="18380" y="15733"/>
                </a:lnTo>
                <a:lnTo>
                  <a:pt x="18561" y="15832"/>
                </a:lnTo>
                <a:lnTo>
                  <a:pt x="18707" y="15973"/>
                </a:lnTo>
                <a:lnTo>
                  <a:pt x="18866" y="16129"/>
                </a:lnTo>
                <a:lnTo>
                  <a:pt x="18990" y="16327"/>
                </a:lnTo>
                <a:lnTo>
                  <a:pt x="19125" y="16482"/>
                </a:lnTo>
                <a:lnTo>
                  <a:pt x="19295" y="16624"/>
                </a:lnTo>
                <a:lnTo>
                  <a:pt x="19464" y="16737"/>
                </a:lnTo>
                <a:lnTo>
                  <a:pt x="19668" y="16807"/>
                </a:lnTo>
                <a:lnTo>
                  <a:pt x="19860" y="16836"/>
                </a:lnTo>
                <a:lnTo>
                  <a:pt x="20052" y="16864"/>
                </a:lnTo>
                <a:lnTo>
                  <a:pt x="20266" y="16836"/>
                </a:lnTo>
                <a:lnTo>
                  <a:pt x="20470" y="16793"/>
                </a:lnTo>
                <a:lnTo>
                  <a:pt x="20662" y="16708"/>
                </a:lnTo>
                <a:lnTo>
                  <a:pt x="20854" y="16567"/>
                </a:lnTo>
                <a:lnTo>
                  <a:pt x="21035" y="16412"/>
                </a:lnTo>
                <a:lnTo>
                  <a:pt x="21182" y="16214"/>
                </a:lnTo>
                <a:lnTo>
                  <a:pt x="21340" y="16002"/>
                </a:lnTo>
                <a:lnTo>
                  <a:pt x="21441" y="15733"/>
                </a:lnTo>
                <a:lnTo>
                  <a:pt x="21532" y="15436"/>
                </a:lnTo>
                <a:lnTo>
                  <a:pt x="21600" y="15083"/>
                </a:lnTo>
                <a:lnTo>
                  <a:pt x="21600" y="14885"/>
                </a:lnTo>
                <a:lnTo>
                  <a:pt x="21600" y="14729"/>
                </a:lnTo>
                <a:lnTo>
                  <a:pt x="21600" y="14531"/>
                </a:lnTo>
                <a:lnTo>
                  <a:pt x="21577" y="14376"/>
                </a:lnTo>
                <a:lnTo>
                  <a:pt x="21532" y="14206"/>
                </a:lnTo>
                <a:lnTo>
                  <a:pt x="21487" y="14051"/>
                </a:lnTo>
                <a:lnTo>
                  <a:pt x="21419" y="13909"/>
                </a:lnTo>
                <a:lnTo>
                  <a:pt x="21351" y="13768"/>
                </a:lnTo>
                <a:lnTo>
                  <a:pt x="21204" y="13500"/>
                </a:lnTo>
                <a:lnTo>
                  <a:pt x="21035" y="13287"/>
                </a:lnTo>
                <a:lnTo>
                  <a:pt x="20809" y="13090"/>
                </a:lnTo>
                <a:lnTo>
                  <a:pt x="20594" y="12962"/>
                </a:lnTo>
                <a:lnTo>
                  <a:pt x="20357" y="12821"/>
                </a:lnTo>
                <a:lnTo>
                  <a:pt x="20120" y="12764"/>
                </a:lnTo>
                <a:lnTo>
                  <a:pt x="19882" y="12708"/>
                </a:lnTo>
                <a:lnTo>
                  <a:pt x="19645" y="12736"/>
                </a:lnTo>
                <a:lnTo>
                  <a:pt x="19430" y="12793"/>
                </a:lnTo>
                <a:lnTo>
                  <a:pt x="19227" y="12906"/>
                </a:lnTo>
                <a:lnTo>
                  <a:pt x="19148" y="12962"/>
                </a:lnTo>
                <a:lnTo>
                  <a:pt x="19058" y="13047"/>
                </a:lnTo>
                <a:lnTo>
                  <a:pt x="18990" y="13146"/>
                </a:lnTo>
                <a:lnTo>
                  <a:pt x="18911" y="13259"/>
                </a:lnTo>
                <a:lnTo>
                  <a:pt x="18775" y="13471"/>
                </a:lnTo>
                <a:lnTo>
                  <a:pt x="18628" y="13641"/>
                </a:lnTo>
                <a:lnTo>
                  <a:pt x="18470" y="13740"/>
                </a:lnTo>
                <a:lnTo>
                  <a:pt x="18301" y="13825"/>
                </a:lnTo>
                <a:lnTo>
                  <a:pt x="18143" y="13853"/>
                </a:lnTo>
                <a:lnTo>
                  <a:pt x="17973" y="13881"/>
                </a:lnTo>
                <a:lnTo>
                  <a:pt x="17804" y="13853"/>
                </a:lnTo>
                <a:lnTo>
                  <a:pt x="17646" y="13796"/>
                </a:lnTo>
                <a:lnTo>
                  <a:pt x="17499" y="13726"/>
                </a:lnTo>
                <a:lnTo>
                  <a:pt x="17341" y="13641"/>
                </a:lnTo>
                <a:lnTo>
                  <a:pt x="17216" y="13528"/>
                </a:lnTo>
                <a:lnTo>
                  <a:pt x="17103" y="13386"/>
                </a:lnTo>
                <a:lnTo>
                  <a:pt x="17024" y="13259"/>
                </a:lnTo>
                <a:lnTo>
                  <a:pt x="16934" y="13118"/>
                </a:lnTo>
                <a:lnTo>
                  <a:pt x="16889" y="12991"/>
                </a:lnTo>
                <a:lnTo>
                  <a:pt x="16889" y="12849"/>
                </a:lnTo>
                <a:lnTo>
                  <a:pt x="16889" y="12383"/>
                </a:lnTo>
                <a:lnTo>
                  <a:pt x="16889" y="11662"/>
                </a:lnTo>
                <a:lnTo>
                  <a:pt x="16889" y="10701"/>
                </a:lnTo>
                <a:lnTo>
                  <a:pt x="16889" y="9640"/>
                </a:lnTo>
                <a:lnTo>
                  <a:pt x="16889" y="8566"/>
                </a:lnTo>
                <a:lnTo>
                  <a:pt x="16889" y="7478"/>
                </a:lnTo>
                <a:lnTo>
                  <a:pt x="16889" y="6502"/>
                </a:lnTo>
                <a:lnTo>
                  <a:pt x="16889" y="5739"/>
                </a:lnTo>
                <a:lnTo>
                  <a:pt x="16674" y="5894"/>
                </a:lnTo>
                <a:lnTo>
                  <a:pt x="16414" y="6036"/>
                </a:lnTo>
                <a:lnTo>
                  <a:pt x="16154" y="6177"/>
                </a:lnTo>
                <a:lnTo>
                  <a:pt x="15849" y="6248"/>
                </a:lnTo>
                <a:lnTo>
                  <a:pt x="15544" y="6304"/>
                </a:lnTo>
                <a:lnTo>
                  <a:pt x="15217" y="6332"/>
                </a:lnTo>
                <a:lnTo>
                  <a:pt x="14866" y="6361"/>
                </a:lnTo>
                <a:lnTo>
                  <a:pt x="14550" y="6361"/>
                </a:lnTo>
                <a:lnTo>
                  <a:pt x="14200" y="6332"/>
                </a:lnTo>
                <a:lnTo>
                  <a:pt x="13850" y="6276"/>
                </a:lnTo>
                <a:lnTo>
                  <a:pt x="13522" y="6219"/>
                </a:lnTo>
                <a:lnTo>
                  <a:pt x="13206" y="6149"/>
                </a:lnTo>
                <a:lnTo>
                  <a:pt x="12901" y="6064"/>
                </a:lnTo>
                <a:lnTo>
                  <a:pt x="12618" y="5951"/>
                </a:lnTo>
                <a:lnTo>
                  <a:pt x="12358" y="5838"/>
                </a:lnTo>
                <a:lnTo>
                  <a:pt x="12121" y="5739"/>
                </a:lnTo>
                <a:lnTo>
                  <a:pt x="11941" y="5626"/>
                </a:lnTo>
                <a:lnTo>
                  <a:pt x="11794" y="5513"/>
                </a:lnTo>
                <a:lnTo>
                  <a:pt x="11658" y="5414"/>
                </a:lnTo>
                <a:lnTo>
                  <a:pt x="11556" y="5301"/>
                </a:lnTo>
                <a:lnTo>
                  <a:pt x="11466" y="5187"/>
                </a:lnTo>
                <a:lnTo>
                  <a:pt x="11398" y="5089"/>
                </a:lnTo>
                <a:lnTo>
                  <a:pt x="11376" y="4947"/>
                </a:lnTo>
                <a:lnTo>
                  <a:pt x="11353" y="4834"/>
                </a:lnTo>
                <a:lnTo>
                  <a:pt x="11353" y="4707"/>
                </a:lnTo>
                <a:lnTo>
                  <a:pt x="11376" y="4565"/>
                </a:lnTo>
                <a:lnTo>
                  <a:pt x="11443" y="4410"/>
                </a:lnTo>
                <a:lnTo>
                  <a:pt x="11511" y="4240"/>
                </a:lnTo>
                <a:lnTo>
                  <a:pt x="11703" y="3887"/>
                </a:lnTo>
                <a:lnTo>
                  <a:pt x="11986" y="3505"/>
                </a:lnTo>
                <a:lnTo>
                  <a:pt x="12144" y="3265"/>
                </a:lnTo>
                <a:lnTo>
                  <a:pt x="12246" y="3025"/>
                </a:lnTo>
                <a:lnTo>
                  <a:pt x="12336" y="2756"/>
                </a:lnTo>
                <a:lnTo>
                  <a:pt x="12404" y="2445"/>
                </a:lnTo>
                <a:lnTo>
                  <a:pt x="12438" y="2176"/>
                </a:lnTo>
                <a:lnTo>
                  <a:pt x="12438" y="1880"/>
                </a:lnTo>
                <a:lnTo>
                  <a:pt x="12404" y="1583"/>
                </a:lnTo>
                <a:lnTo>
                  <a:pt x="12336" y="1314"/>
                </a:lnTo>
                <a:lnTo>
                  <a:pt x="12246" y="1046"/>
                </a:lnTo>
                <a:lnTo>
                  <a:pt x="12099" y="791"/>
                </a:lnTo>
                <a:lnTo>
                  <a:pt x="12008" y="692"/>
                </a:lnTo>
                <a:lnTo>
                  <a:pt x="11918" y="579"/>
                </a:lnTo>
                <a:lnTo>
                  <a:pt x="11816" y="466"/>
                </a:lnTo>
                <a:lnTo>
                  <a:pt x="11703" y="381"/>
                </a:lnTo>
                <a:lnTo>
                  <a:pt x="11579" y="310"/>
                </a:lnTo>
                <a:lnTo>
                  <a:pt x="11443" y="226"/>
                </a:lnTo>
                <a:lnTo>
                  <a:pt x="11297" y="169"/>
                </a:lnTo>
                <a:lnTo>
                  <a:pt x="11138" y="113"/>
                </a:lnTo>
                <a:lnTo>
                  <a:pt x="10969" y="56"/>
                </a:lnTo>
                <a:lnTo>
                  <a:pt x="10800" y="28"/>
                </a:lnTo>
                <a:lnTo>
                  <a:pt x="10619" y="28"/>
                </a:lnTo>
                <a:lnTo>
                  <a:pt x="10404" y="28"/>
                </a:lnTo>
                <a:lnTo>
                  <a:pt x="10257" y="28"/>
                </a:lnTo>
                <a:lnTo>
                  <a:pt x="10076" y="56"/>
                </a:lnTo>
                <a:lnTo>
                  <a:pt x="9952" y="84"/>
                </a:lnTo>
                <a:lnTo>
                  <a:pt x="9794" y="141"/>
                </a:lnTo>
                <a:lnTo>
                  <a:pt x="9692" y="226"/>
                </a:lnTo>
                <a:lnTo>
                  <a:pt x="9557" y="282"/>
                </a:lnTo>
                <a:lnTo>
                  <a:pt x="9455" y="381"/>
                </a:lnTo>
                <a:lnTo>
                  <a:pt x="9365" y="466"/>
                </a:lnTo>
                <a:lnTo>
                  <a:pt x="9274" y="579"/>
                </a:lnTo>
                <a:lnTo>
                  <a:pt x="9184" y="692"/>
                </a:lnTo>
                <a:lnTo>
                  <a:pt x="9128" y="791"/>
                </a:lnTo>
                <a:lnTo>
                  <a:pt x="9060" y="932"/>
                </a:lnTo>
                <a:lnTo>
                  <a:pt x="8969" y="1201"/>
                </a:lnTo>
                <a:lnTo>
                  <a:pt x="8913" y="1498"/>
                </a:lnTo>
                <a:lnTo>
                  <a:pt x="8890" y="1795"/>
                </a:lnTo>
                <a:lnTo>
                  <a:pt x="8890" y="2120"/>
                </a:lnTo>
                <a:lnTo>
                  <a:pt x="8913" y="2445"/>
                </a:lnTo>
                <a:lnTo>
                  <a:pt x="8969" y="2756"/>
                </a:lnTo>
                <a:lnTo>
                  <a:pt x="9060" y="3081"/>
                </a:lnTo>
                <a:lnTo>
                  <a:pt x="9173" y="3378"/>
                </a:lnTo>
                <a:lnTo>
                  <a:pt x="9297" y="3647"/>
                </a:lnTo>
                <a:lnTo>
                  <a:pt x="9466" y="3887"/>
                </a:lnTo>
                <a:lnTo>
                  <a:pt x="9579" y="4085"/>
                </a:lnTo>
                <a:lnTo>
                  <a:pt x="9670" y="4269"/>
                </a:lnTo>
                <a:lnTo>
                  <a:pt x="9726" y="4467"/>
                </a:lnTo>
                <a:lnTo>
                  <a:pt x="9771" y="4650"/>
                </a:lnTo>
                <a:lnTo>
                  <a:pt x="9771" y="4834"/>
                </a:lnTo>
                <a:lnTo>
                  <a:pt x="9749" y="5032"/>
                </a:lnTo>
                <a:lnTo>
                  <a:pt x="9715" y="5216"/>
                </a:lnTo>
                <a:lnTo>
                  <a:pt x="9625" y="5385"/>
                </a:lnTo>
                <a:lnTo>
                  <a:pt x="9534" y="5513"/>
                </a:lnTo>
                <a:lnTo>
                  <a:pt x="9410" y="5626"/>
                </a:lnTo>
                <a:lnTo>
                  <a:pt x="9229" y="5710"/>
                </a:lnTo>
                <a:lnTo>
                  <a:pt x="9060" y="5767"/>
                </a:lnTo>
                <a:lnTo>
                  <a:pt x="8845" y="5767"/>
                </a:lnTo>
                <a:lnTo>
                  <a:pt x="8585" y="5739"/>
                </a:lnTo>
                <a:lnTo>
                  <a:pt x="8325" y="5654"/>
                </a:lnTo>
                <a:lnTo>
                  <a:pt x="8020" y="5513"/>
                </a:lnTo>
                <a:lnTo>
                  <a:pt x="7840" y="5442"/>
                </a:lnTo>
                <a:lnTo>
                  <a:pt x="7648" y="5385"/>
                </a:lnTo>
                <a:lnTo>
                  <a:pt x="7433" y="5329"/>
                </a:lnTo>
                <a:lnTo>
                  <a:pt x="7241" y="5301"/>
                </a:lnTo>
                <a:lnTo>
                  <a:pt x="6755" y="5301"/>
                </a:lnTo>
                <a:lnTo>
                  <a:pt x="6281" y="5329"/>
                </a:lnTo>
                <a:lnTo>
                  <a:pt x="5784" y="5385"/>
                </a:lnTo>
                <a:lnTo>
                  <a:pt x="5264" y="5498"/>
                </a:lnTo>
                <a:lnTo>
                  <a:pt x="4744" y="5597"/>
                </a:lnTo>
                <a:lnTo>
                  <a:pt x="4247" y="5739"/>
                </a:lnTo>
                <a:lnTo>
                  <a:pt x="4202" y="5894"/>
                </a:lnTo>
                <a:lnTo>
                  <a:pt x="4202" y="6191"/>
                </a:lnTo>
                <a:lnTo>
                  <a:pt x="4202" y="6545"/>
                </a:lnTo>
                <a:lnTo>
                  <a:pt x="4225" y="6954"/>
                </a:lnTo>
                <a:lnTo>
                  <a:pt x="4315" y="7930"/>
                </a:lnTo>
                <a:lnTo>
                  <a:pt x="4394" y="9018"/>
                </a:lnTo>
                <a:lnTo>
                  <a:pt x="4439" y="9570"/>
                </a:lnTo>
                <a:lnTo>
                  <a:pt x="4462" y="10107"/>
                </a:lnTo>
                <a:lnTo>
                  <a:pt x="4484" y="10630"/>
                </a:lnTo>
                <a:lnTo>
                  <a:pt x="4507" y="11082"/>
                </a:lnTo>
                <a:lnTo>
                  <a:pt x="4484" y="11520"/>
                </a:lnTo>
                <a:lnTo>
                  <a:pt x="4439" y="11874"/>
                </a:lnTo>
                <a:lnTo>
                  <a:pt x="4394" y="12029"/>
                </a:lnTo>
                <a:lnTo>
                  <a:pt x="4349" y="12171"/>
                </a:lnTo>
                <a:lnTo>
                  <a:pt x="4315" y="12284"/>
                </a:lnTo>
                <a:lnTo>
                  <a:pt x="4247" y="1235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IE"/>
          </a:p>
        </p:txBody>
      </p:sp>
      <p:grpSp>
        <p:nvGrpSpPr>
          <p:cNvPr id="44" name="Group 25">
            <a:extLst>
              <a:ext uri="{FF2B5EF4-FFF2-40B4-BE49-F238E27FC236}">
                <a16:creationId xmlns:a16="http://schemas.microsoft.com/office/drawing/2014/main" id="{86FD3FD8-D71E-4152-90ED-AE55D7BB2673}"/>
              </a:ext>
            </a:extLst>
          </p:cNvPr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3129653" y="2235504"/>
            <a:ext cx="1668705" cy="1153234"/>
            <a:chOff x="1474" y="2757"/>
            <a:chExt cx="1224" cy="876"/>
          </a:xfrm>
          <a:solidFill>
            <a:srgbClr val="FFCCCC"/>
          </a:solidFill>
        </p:grpSpPr>
        <p:sp>
          <p:nvSpPr>
            <p:cNvPr id="45" name="Puzzle2">
              <a:extLst>
                <a:ext uri="{FF2B5EF4-FFF2-40B4-BE49-F238E27FC236}">
                  <a16:creationId xmlns:a16="http://schemas.microsoft.com/office/drawing/2014/main" id="{7DEBBE9A-E42B-414C-86D4-796B7E2FD192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 flipH="1">
              <a:off x="1474" y="2757"/>
              <a:ext cx="1224" cy="876"/>
            </a:xfrm>
            <a:custGeom>
              <a:avLst/>
              <a:gdLst>
                <a:gd name="T0" fmla="*/ 0 w 21600"/>
                <a:gd name="T1" fmla="*/ 16 h 21600"/>
                <a:gd name="T2" fmla="*/ 9 w 21600"/>
                <a:gd name="T3" fmla="*/ 25 h 21600"/>
                <a:gd name="T4" fmla="*/ 23 w 21600"/>
                <a:gd name="T5" fmla="*/ 16 h 21600"/>
                <a:gd name="T6" fmla="*/ 38 w 21600"/>
                <a:gd name="T7" fmla="*/ 25 h 21600"/>
                <a:gd name="T8" fmla="*/ 49 w 21600"/>
                <a:gd name="T9" fmla="*/ 18 h 21600"/>
                <a:gd name="T10" fmla="*/ 38 w 21600"/>
                <a:gd name="T11" fmla="*/ 7 h 21600"/>
                <a:gd name="T12" fmla="*/ 24 w 21600"/>
                <a:gd name="T13" fmla="*/ 0 h 21600"/>
                <a:gd name="T14" fmla="*/ 9 w 21600"/>
                <a:gd name="T15" fmla="*/ 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5400 w 21600"/>
                <a:gd name="T25" fmla="*/ 6756 h 21600"/>
                <a:gd name="T26" fmla="*/ 16182 w 21600"/>
                <a:gd name="T27" fmla="*/ 20441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E"/>
            </a:p>
          </p:txBody>
        </p:sp>
        <p:sp>
          <p:nvSpPr>
            <p:cNvPr id="46" name="Rectangle 19">
              <a:extLst>
                <a:ext uri="{FF2B5EF4-FFF2-40B4-BE49-F238E27FC236}">
                  <a16:creationId xmlns:a16="http://schemas.microsoft.com/office/drawing/2014/main" id="{793F6B8D-4BBA-4B19-A412-F1595D4D7C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2" y="3066"/>
              <a:ext cx="666" cy="2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>
              <a:lvl1pPr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1pPr>
              <a:lvl2pPr marL="358775" indent="-8731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2pPr>
              <a:lvl3pPr marL="625475" indent="-8731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3pPr>
              <a:lvl4pPr marL="898525" indent="-9366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4pPr>
              <a:lvl5pPr marL="1165225" indent="-87313"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5pPr>
              <a:lvl6pPr marL="16224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6pPr>
              <a:lvl7pPr marL="20796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7pPr>
              <a:lvl8pPr marL="25368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8pPr>
              <a:lvl9pPr marL="2994025" indent="-87313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707173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15000"/>
                </a:spcBef>
                <a:buClr>
                  <a:schemeClr val="accent2"/>
                </a:buClr>
                <a:buSzPct val="70000"/>
                <a:defRPr/>
              </a:pPr>
              <a:r>
                <a:rPr lang="en-IE" sz="1600" dirty="0">
                  <a:solidFill>
                    <a:schemeClr val="tx1"/>
                  </a:solidFill>
                </a:rPr>
                <a:t>Safety</a:t>
              </a:r>
            </a:p>
          </p:txBody>
        </p:sp>
      </p:grpSp>
      <p:sp>
        <p:nvSpPr>
          <p:cNvPr id="13330" name="Rectangle 3">
            <a:extLst>
              <a:ext uri="{FF2B5EF4-FFF2-40B4-BE49-F238E27FC236}">
                <a16:creationId xmlns:a16="http://schemas.microsoft.com/office/drawing/2014/main" id="{5AC54A18-9015-42E4-BBF8-8E8B0847B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1038" y="3155950"/>
            <a:ext cx="293052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1A171B"/>
                </a:solidFill>
                <a:latin typeface="Dolly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1A171B"/>
                </a:solidFill>
                <a:latin typeface="Dolly" pitchFamily="2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A171B"/>
                </a:solidFill>
                <a:latin typeface="Dolly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A171B"/>
                </a:solidFill>
                <a:latin typeface="Dolly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1A171B"/>
                </a:solidFill>
                <a:latin typeface="Dolly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A171B"/>
                </a:solidFill>
                <a:latin typeface="Dolly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A171B"/>
                </a:solidFill>
                <a:latin typeface="Dolly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A171B"/>
                </a:solidFill>
                <a:latin typeface="Dolly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A171B"/>
                </a:solidFill>
                <a:latin typeface="Dolly" pitchFamily="2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E" altLang="en-US" sz="4000" b="1">
                <a:solidFill>
                  <a:schemeClr val="tx1"/>
                </a:solidFill>
                <a:latin typeface="Arial" panose="020B0604020202020204" pitchFamily="34" charset="0"/>
              </a:rPr>
              <a:t>Precision Engineer</a:t>
            </a:r>
            <a:endParaRPr lang="en-IE" altLang="en-US" sz="4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3331" name="Rectangle 19">
            <a:extLst>
              <a:ext uri="{FF2B5EF4-FFF2-40B4-BE49-F238E27FC236}">
                <a16:creationId xmlns:a16="http://schemas.microsoft.com/office/drawing/2014/main" id="{66922642-A85F-4C5E-8F42-2701BF41CF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3463" y="3967163"/>
            <a:ext cx="90805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>
            <a:lvl1pPr>
              <a:defRPr sz="1400">
                <a:solidFill>
                  <a:srgbClr val="707173"/>
                </a:solidFill>
                <a:latin typeface="Arial" panose="020B0604020202020204" pitchFamily="34" charset="0"/>
              </a:defRPr>
            </a:lvl1pPr>
            <a:lvl2pPr marL="358775" indent="-87313">
              <a:defRPr sz="1400">
                <a:solidFill>
                  <a:srgbClr val="707173"/>
                </a:solidFill>
                <a:latin typeface="Arial" panose="020B0604020202020204" pitchFamily="34" charset="0"/>
              </a:defRPr>
            </a:lvl2pPr>
            <a:lvl3pPr marL="625475" indent="-87313">
              <a:defRPr sz="1400">
                <a:solidFill>
                  <a:srgbClr val="707173"/>
                </a:solidFill>
                <a:latin typeface="Arial" panose="020B0604020202020204" pitchFamily="34" charset="0"/>
              </a:defRPr>
            </a:lvl3pPr>
            <a:lvl4pPr marL="898525" indent="-93663">
              <a:defRPr sz="1400">
                <a:solidFill>
                  <a:srgbClr val="707173"/>
                </a:solidFill>
                <a:latin typeface="Arial" panose="020B0604020202020204" pitchFamily="34" charset="0"/>
              </a:defRPr>
            </a:lvl4pPr>
            <a:lvl5pPr marL="1165225" indent="-87313">
              <a:defRPr sz="1400">
                <a:solidFill>
                  <a:srgbClr val="707173"/>
                </a:solidFill>
                <a:latin typeface="Arial" panose="020B0604020202020204" pitchFamily="34" charset="0"/>
              </a:defRPr>
            </a:lvl5pPr>
            <a:lvl6pPr marL="1622425" indent="-87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707173"/>
                </a:solidFill>
                <a:latin typeface="Arial" panose="020B0604020202020204" pitchFamily="34" charset="0"/>
              </a:defRPr>
            </a:lvl6pPr>
            <a:lvl7pPr marL="2079625" indent="-87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707173"/>
                </a:solidFill>
                <a:latin typeface="Arial" panose="020B0604020202020204" pitchFamily="34" charset="0"/>
              </a:defRPr>
            </a:lvl7pPr>
            <a:lvl8pPr marL="2536825" indent="-87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707173"/>
                </a:solidFill>
                <a:latin typeface="Arial" panose="020B0604020202020204" pitchFamily="34" charset="0"/>
              </a:defRPr>
            </a:lvl8pPr>
            <a:lvl9pPr marL="2994025" indent="-87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707173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15000"/>
              </a:spcBef>
              <a:buClr>
                <a:schemeClr val="accent2"/>
              </a:buClr>
              <a:buSzPct val="70000"/>
            </a:pPr>
            <a:r>
              <a:rPr lang="en-IE" altLang="en-US" sz="1600">
                <a:solidFill>
                  <a:schemeClr val="tx1"/>
                </a:solidFill>
              </a:rPr>
              <a:t>Quality</a:t>
            </a:r>
          </a:p>
        </p:txBody>
      </p:sp>
    </p:spTree>
    <p:extLst>
      <p:ext uri="{BB962C8B-B14F-4D97-AF65-F5344CB8AC3E}">
        <p14:creationId xmlns:p14="http://schemas.microsoft.com/office/powerpoint/2010/main" val="108937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FD45A-3717-49AE-8612-E7EDAC044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1758"/>
            <a:ext cx="8229600" cy="1143000"/>
          </a:xfrm>
        </p:spPr>
        <p:txBody>
          <a:bodyPr/>
          <a:lstStyle/>
          <a:p>
            <a:r>
              <a:rPr lang="en-GB" dirty="0"/>
              <a:t>LIT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EE13A-391F-46F3-9156-83FBB876C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600200"/>
            <a:ext cx="9036496" cy="50691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3000" dirty="0"/>
              <a:t>PTMA-LIT Collaboration begins in November		2013</a:t>
            </a:r>
          </a:p>
          <a:p>
            <a:pPr marL="0" indent="0">
              <a:buNone/>
            </a:pPr>
            <a:r>
              <a:rPr lang="en-GB" sz="3000" dirty="0"/>
              <a:t>Level 7 Add-on Degree Programme begins in 	2014 </a:t>
            </a:r>
          </a:p>
          <a:p>
            <a:pPr lvl="1"/>
            <a:r>
              <a:rPr lang="en-GB" sz="2600" dirty="0"/>
              <a:t>1 year duration conversion programme</a:t>
            </a:r>
          </a:p>
          <a:p>
            <a:pPr lvl="1"/>
            <a:r>
              <a:rPr lang="en-GB" sz="2600" dirty="0"/>
              <a:t>Rapid response to Industry</a:t>
            </a:r>
          </a:p>
          <a:p>
            <a:pPr marL="0" indent="0">
              <a:buNone/>
            </a:pPr>
            <a:r>
              <a:rPr lang="en-GB" sz="3000" dirty="0"/>
              <a:t>Higher Certificate in Precision Engineering: 		2015</a:t>
            </a:r>
          </a:p>
          <a:p>
            <a:pPr lvl="1"/>
            <a:r>
              <a:rPr lang="en-GB" sz="2600" dirty="0"/>
              <a:t>2 Year programme at Technician Level</a:t>
            </a:r>
          </a:p>
          <a:p>
            <a:pPr lvl="1"/>
            <a:r>
              <a:rPr lang="en-GB" sz="2600" dirty="0"/>
              <a:t>Full time/part time option</a:t>
            </a:r>
          </a:p>
          <a:p>
            <a:pPr marL="0" indent="0">
              <a:buNone/>
            </a:pPr>
            <a:r>
              <a:rPr lang="en-GB" sz="3000" dirty="0"/>
              <a:t>Level 8 Honours Degree Programme: 			2019</a:t>
            </a:r>
          </a:p>
          <a:p>
            <a:pPr marL="0" indent="0">
              <a:buNone/>
            </a:pPr>
            <a:r>
              <a:rPr lang="en-GB" sz="3000" dirty="0"/>
              <a:t>Engineers Ireland Accreditation: 			June 2018</a:t>
            </a:r>
          </a:p>
          <a:p>
            <a:pPr marL="0" indent="0">
              <a:buNone/>
            </a:pPr>
            <a:r>
              <a:rPr lang="en-GB" sz="3000" dirty="0"/>
              <a:t>Apprenticeship in Development: 			Jan. 2020</a:t>
            </a:r>
          </a:p>
          <a:p>
            <a:pPr lvl="1"/>
            <a:r>
              <a:rPr lang="en-GB" sz="2600" dirty="0"/>
              <a:t>Precision Machining and Quality Control: 	</a:t>
            </a:r>
            <a:r>
              <a:rPr lang="en-GB" dirty="0"/>
              <a:t>	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4" name="Picture 12" descr="Image result for ptma.ie">
            <a:extLst>
              <a:ext uri="{FF2B5EF4-FFF2-40B4-BE49-F238E27FC236}">
                <a16:creationId xmlns:a16="http://schemas.microsoft.com/office/drawing/2014/main" id="{11EC1432-FB0E-4691-9156-04729C4CE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01722"/>
            <a:ext cx="20574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350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lated image">
            <a:extLst>
              <a:ext uri="{FF2B5EF4-FFF2-40B4-BE49-F238E27FC236}">
                <a16:creationId xmlns:a16="http://schemas.microsoft.com/office/drawing/2014/main" id="{8EC5C9BE-BFE9-482E-B564-C86AF2984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334000"/>
            <a:ext cx="7632848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F995BD-C64A-4B12-B079-B9D851B09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715200" cy="1143000"/>
          </a:xfrm>
        </p:spPr>
        <p:txBody>
          <a:bodyPr/>
          <a:lstStyle/>
          <a:p>
            <a:r>
              <a:rPr lang="en-GB" dirty="0"/>
              <a:t>Collaboration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225D6-6866-4E40-817C-33ECD4B68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9"/>
            <a:ext cx="8363272" cy="345152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IE" dirty="0"/>
              <a:t>Focus Group Next Step after Survey:</a:t>
            </a:r>
          </a:p>
          <a:p>
            <a:pPr lvl="0"/>
            <a:r>
              <a:rPr lang="en-IE" sz="2800" dirty="0"/>
              <a:t>Role the Apprentice is expected undertake.</a:t>
            </a:r>
            <a:endParaRPr lang="en-GB" sz="2800" dirty="0"/>
          </a:p>
          <a:p>
            <a:pPr lvl="0"/>
            <a:r>
              <a:rPr lang="en-IE" sz="2800" dirty="0"/>
              <a:t>Tasks to be achieved by the Qualified Person</a:t>
            </a:r>
          </a:p>
          <a:p>
            <a:pPr lvl="0"/>
            <a:r>
              <a:rPr lang="en-IE" sz="2800" dirty="0"/>
              <a:t>Skills, Knowledge and Competence</a:t>
            </a:r>
            <a:endParaRPr lang="en-GB" sz="2800" dirty="0"/>
          </a:p>
          <a:p>
            <a:r>
              <a:rPr lang="en-IE" sz="2800" dirty="0"/>
              <a:t>Attributes of the individual being trained/educated on the programme.</a:t>
            </a:r>
          </a:p>
          <a:p>
            <a:endParaRPr lang="en-IE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17F6ED-4502-4E0E-B755-9E1BDAAF628C}"/>
              </a:ext>
            </a:extLst>
          </p:cNvPr>
          <p:cNvSpPr/>
          <p:nvPr/>
        </p:nvSpPr>
        <p:spPr>
          <a:xfrm>
            <a:off x="5364088" y="5359505"/>
            <a:ext cx="31743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Balance of educational needs for students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259CDF-EFAF-4B96-AC86-63A4F8A3E761}"/>
              </a:ext>
            </a:extLst>
          </p:cNvPr>
          <p:cNvSpPr/>
          <p:nvPr/>
        </p:nvSpPr>
        <p:spPr>
          <a:xfrm>
            <a:off x="683568" y="5334000"/>
            <a:ext cx="33123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Skills, Knowledge, Competence required</a:t>
            </a:r>
          </a:p>
        </p:txBody>
      </p:sp>
      <p:pic>
        <p:nvPicPr>
          <p:cNvPr id="8" name="Picture 12" descr="Image result for ptma.ie">
            <a:extLst>
              <a:ext uri="{FF2B5EF4-FFF2-40B4-BE49-F238E27FC236}">
                <a16:creationId xmlns:a16="http://schemas.microsoft.com/office/drawing/2014/main" id="{97B02687-CA48-4A1D-A992-8AF4554FE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01722"/>
            <a:ext cx="20574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053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B3C8B-7597-492F-A7C9-6783C622F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274638"/>
            <a:ext cx="576064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Apprenticeship Structure</a:t>
            </a:r>
          </a:p>
        </p:txBody>
      </p:sp>
      <p:pic>
        <p:nvPicPr>
          <p:cNvPr id="5" name="Picture 12" descr="Image result for ptma.ie">
            <a:extLst>
              <a:ext uri="{FF2B5EF4-FFF2-40B4-BE49-F238E27FC236}">
                <a16:creationId xmlns:a16="http://schemas.microsoft.com/office/drawing/2014/main" id="{5B7FDD9D-7097-4164-BCB2-C429FE628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01722"/>
            <a:ext cx="20574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099CFD-16E6-4230-8B1B-852D2A4F833F}"/>
              </a:ext>
            </a:extLst>
          </p:cNvPr>
          <p:cNvSpPr txBox="1"/>
          <p:nvPr/>
        </p:nvSpPr>
        <p:spPr>
          <a:xfrm>
            <a:off x="251520" y="1622539"/>
            <a:ext cx="878497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tx2">
                    <a:lumMod val="75000"/>
                  </a:schemeClr>
                </a:solidFill>
              </a:rPr>
              <a:t>PTMA/LIT Precision Machining and Quality Control</a:t>
            </a:r>
          </a:p>
          <a:p>
            <a:r>
              <a:rPr lang="en-GB" sz="2800" dirty="0">
                <a:solidFill>
                  <a:schemeClr val="tx2">
                    <a:lumMod val="75000"/>
                  </a:schemeClr>
                </a:solidFill>
              </a:rPr>
              <a:t>Proposed 3 year duration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Minimum Entry: Leaving Cert with Ordinary Maths as a core requirement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Employer led recruitment</a:t>
            </a:r>
          </a:p>
          <a:p>
            <a:r>
              <a:rPr lang="en-GB" sz="2800" dirty="0">
                <a:solidFill>
                  <a:schemeClr val="tx2">
                    <a:lumMod val="75000"/>
                  </a:schemeClr>
                </a:solidFill>
              </a:rPr>
              <a:t>Off-the-Job</a:t>
            </a:r>
          </a:p>
          <a:p>
            <a:r>
              <a:rPr lang="en-GB" sz="2800" dirty="0">
                <a:solidFill>
                  <a:schemeClr val="tx2">
                    <a:lumMod val="75000"/>
                  </a:schemeClr>
                </a:solidFill>
              </a:rPr>
              <a:t>Two proposed off-the-job modes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Block release 15 weeks x 3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Or day release  2 Days per week for academic year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Or day release 1 day per week + 1 (perhaps 2) evening per week</a:t>
            </a:r>
          </a:p>
          <a:p>
            <a:r>
              <a:rPr lang="en-GB" sz="2800" dirty="0">
                <a:solidFill>
                  <a:schemeClr val="tx2">
                    <a:lumMod val="75000"/>
                  </a:schemeClr>
                </a:solidFill>
              </a:rPr>
              <a:t>On-the-Job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Responsibility of the employer to progress Skills, Knowledge and Competence.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>
                    <a:lumMod val="75000"/>
                  </a:schemeClr>
                </a:solidFill>
              </a:rPr>
              <a:t>On the job assessments proposed.</a:t>
            </a:r>
          </a:p>
        </p:txBody>
      </p:sp>
    </p:spTree>
    <p:extLst>
      <p:ext uri="{BB962C8B-B14F-4D97-AF65-F5344CB8AC3E}">
        <p14:creationId xmlns:p14="http://schemas.microsoft.com/office/powerpoint/2010/main" val="1149375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BAB5A-71A5-491B-A6B7-E3604C1C1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Apprenticeship Structure</a:t>
            </a:r>
            <a:br>
              <a:rPr lang="en-GB" dirty="0"/>
            </a:br>
            <a:r>
              <a:rPr lang="en-GB" sz="2700" b="1" dirty="0">
                <a:solidFill>
                  <a:schemeClr val="tx2">
                    <a:lumMod val="75000"/>
                  </a:schemeClr>
                </a:solidFill>
              </a:rPr>
              <a:t>Precision Machining and Quality Control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186E5-A5D1-42DE-A775-4ED014858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417638"/>
            <a:ext cx="8640960" cy="473712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9600" b="1" dirty="0"/>
              <a:t>On-the-Job: Introduction to Apprentice Ship</a:t>
            </a:r>
          </a:p>
          <a:p>
            <a:pPr marL="0" indent="0">
              <a:buNone/>
            </a:pPr>
            <a:r>
              <a:rPr lang="en-GB" sz="9600" dirty="0"/>
              <a:t>	Employer based Introduction to the company</a:t>
            </a:r>
            <a:r>
              <a:rPr lang="en-GB" dirty="0"/>
              <a:t>			</a:t>
            </a:r>
          </a:p>
          <a:p>
            <a:pPr marL="0" indent="0">
              <a:buNone/>
            </a:pPr>
            <a:endParaRPr lang="en-GB" sz="6200" dirty="0"/>
          </a:p>
          <a:p>
            <a:pPr marL="0" indent="0">
              <a:buNone/>
            </a:pPr>
            <a:r>
              <a:rPr lang="en-GB" sz="8800" b="1" dirty="0"/>
              <a:t>Year 1: Off-the-Job 			(Sept. – Dec.  or  Jan. - May)</a:t>
            </a:r>
          </a:p>
          <a:p>
            <a:pPr marL="357188" indent="-357188">
              <a:buFont typeface="+mj-lt"/>
              <a:buAutoNum type="arabicPeriod"/>
            </a:pPr>
            <a:r>
              <a:rPr lang="en-GB" sz="8800" dirty="0"/>
              <a:t>CNC Machining, Programming and Setting; Milling 	5 Credits</a:t>
            </a:r>
          </a:p>
          <a:p>
            <a:pPr marL="357188" indent="-357188">
              <a:buFont typeface="+mj-lt"/>
              <a:buAutoNum type="arabicPeriod"/>
            </a:pPr>
            <a:r>
              <a:rPr lang="en-GB" sz="8800" dirty="0"/>
              <a:t>Engineering Workshop Technology and Practice 	5 Credits</a:t>
            </a:r>
          </a:p>
          <a:p>
            <a:pPr marL="357188" indent="-357188">
              <a:buFont typeface="+mj-lt"/>
              <a:buAutoNum type="arabicPeriod"/>
            </a:pPr>
            <a:r>
              <a:rPr lang="en-GB" sz="8800" dirty="0"/>
              <a:t>Computer Aided Design				5 Credits</a:t>
            </a:r>
          </a:p>
          <a:p>
            <a:pPr marL="357188" indent="-357188">
              <a:buFont typeface="+mj-lt"/>
              <a:buAutoNum type="arabicPeriod"/>
            </a:pPr>
            <a:r>
              <a:rPr lang="en-GB" sz="8800" dirty="0"/>
              <a:t>Introduction to Measurement and Quality Control	5 Credits</a:t>
            </a:r>
          </a:p>
          <a:p>
            <a:pPr marL="357188" indent="-357188">
              <a:buFont typeface="+mj-lt"/>
              <a:buAutoNum type="arabicPeriod"/>
            </a:pPr>
            <a:r>
              <a:rPr lang="en-GB" sz="8800" dirty="0"/>
              <a:t>Communications and Computing			5 Credits</a:t>
            </a:r>
          </a:p>
          <a:p>
            <a:pPr marL="357188" indent="-357188">
              <a:buFont typeface="+mj-lt"/>
              <a:buAutoNum type="arabicPeriod"/>
            </a:pPr>
            <a:r>
              <a:rPr lang="en-GB" sz="8800" dirty="0"/>
              <a:t>Engineering Mathematics and Engineering Science	5 Credits</a:t>
            </a:r>
          </a:p>
          <a:p>
            <a:endParaRPr lang="en-GB" sz="4000" dirty="0"/>
          </a:p>
          <a:p>
            <a:pPr marL="0" indent="0">
              <a:buNone/>
            </a:pPr>
            <a:r>
              <a:rPr lang="en-GB" sz="8000" b="1" u="sng" dirty="0"/>
              <a:t>Employer based On-the-Job Work Based Assignments</a:t>
            </a:r>
          </a:p>
          <a:p>
            <a:pPr marL="0" indent="0">
              <a:buNone/>
            </a:pPr>
            <a:r>
              <a:rPr lang="en-GB" sz="8000" i="1" dirty="0"/>
              <a:t>				</a:t>
            </a:r>
          </a:p>
          <a:p>
            <a:pPr marL="0" indent="0">
              <a:buNone/>
            </a:pPr>
            <a:r>
              <a:rPr lang="en-GB" sz="8000" b="1" i="1" dirty="0"/>
              <a:t>			</a:t>
            </a:r>
            <a:r>
              <a:rPr lang="en-GB" sz="8000" b="1" u="sng" dirty="0"/>
              <a:t>(Jan. – Sept.  or  May – Dec.)</a:t>
            </a:r>
            <a:r>
              <a:rPr lang="en-GB" sz="8000" u="sng" dirty="0"/>
              <a:t>	5 Credits</a:t>
            </a:r>
          </a:p>
          <a:p>
            <a:endParaRPr lang="en-GB" sz="8000" dirty="0"/>
          </a:p>
          <a:p>
            <a:pPr marL="0" indent="0">
              <a:buNone/>
            </a:pPr>
            <a:r>
              <a:rPr lang="en-GB" sz="8000" dirty="0"/>
              <a:t>				</a:t>
            </a:r>
            <a:r>
              <a:rPr lang="en-GB" sz="8000" b="1" u="sng" dirty="0"/>
              <a:t>Total Year 1: 		35 Credits</a:t>
            </a:r>
          </a:p>
        </p:txBody>
      </p:sp>
    </p:spTree>
    <p:extLst>
      <p:ext uri="{BB962C8B-B14F-4D97-AF65-F5344CB8AC3E}">
        <p14:creationId xmlns:p14="http://schemas.microsoft.com/office/powerpoint/2010/main" val="3421663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BAB5A-71A5-491B-A6B7-E3604C1C1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prstClr val="black"/>
                </a:solidFill>
              </a:rPr>
              <a:t>Apprenticeship Structure</a:t>
            </a:r>
            <a:br>
              <a:rPr lang="en-GB" sz="4000" dirty="0">
                <a:solidFill>
                  <a:prstClr val="black"/>
                </a:solidFill>
              </a:rPr>
            </a:br>
            <a:r>
              <a:rPr lang="en-GB" sz="2400" b="1" dirty="0">
                <a:solidFill>
                  <a:srgbClr val="1F497D">
                    <a:lumMod val="75000"/>
                  </a:srgbClr>
                </a:solidFill>
              </a:rPr>
              <a:t>Precision Machining and Quality Control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186E5-A5D1-42DE-A775-4ED014858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92" y="1556792"/>
            <a:ext cx="8435280" cy="511256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GB" sz="5500" b="1" dirty="0"/>
              <a:t>Year 2: Off-the-Job 			(Sept. – Dec.  or  Jan. - May)</a:t>
            </a:r>
          </a:p>
          <a:p>
            <a:pPr marL="0" indent="0">
              <a:buNone/>
            </a:pPr>
            <a:endParaRPr lang="en-GB" sz="4600" b="1" dirty="0"/>
          </a:p>
          <a:p>
            <a:pPr marL="447675" indent="-447675">
              <a:buNone/>
            </a:pPr>
            <a:r>
              <a:rPr lang="en-GB" sz="5500" dirty="0"/>
              <a:t>1.	CNC Machining: Turning and Milling			5 Credits</a:t>
            </a:r>
          </a:p>
          <a:p>
            <a:pPr marL="447675" indent="-447675">
              <a:buNone/>
            </a:pPr>
            <a:r>
              <a:rPr lang="en-GB" sz="5500" dirty="0"/>
              <a:t>2.	CAM Programming and Operation			5 Credits</a:t>
            </a:r>
          </a:p>
          <a:p>
            <a:pPr marL="447675" indent="-447675">
              <a:buNone/>
            </a:pPr>
            <a:r>
              <a:rPr lang="en-GB" sz="5500" dirty="0"/>
              <a:t>3.	Advanced Computer Aided Design			5 Credits</a:t>
            </a:r>
          </a:p>
          <a:p>
            <a:pPr marL="447675" indent="-447675">
              <a:buNone/>
            </a:pPr>
            <a:r>
              <a:rPr lang="en-GB" sz="5500" dirty="0"/>
              <a:t>4.	Metrology and Quality Control			5 Credits</a:t>
            </a:r>
          </a:p>
          <a:p>
            <a:pPr marL="447675" indent="-447675">
              <a:buNone/>
            </a:pPr>
            <a:r>
              <a:rPr lang="en-GB" sz="5500" dirty="0"/>
              <a:t>5.	Engineering Mathematics 				5 Credits</a:t>
            </a:r>
          </a:p>
          <a:p>
            <a:pPr marL="447675" indent="-447675">
              <a:buNone/>
            </a:pPr>
            <a:r>
              <a:rPr lang="en-GB" sz="5500" dirty="0"/>
              <a:t>6.	Engineering Science					5 Credits</a:t>
            </a:r>
          </a:p>
          <a:p>
            <a:pPr marL="447675" indent="-447675"/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sz="5500" b="1" u="sng" dirty="0"/>
              <a:t>Employer based On-the-Job Work Based Assignments</a:t>
            </a:r>
          </a:p>
          <a:p>
            <a:pPr marL="0" indent="0">
              <a:buNone/>
            </a:pPr>
            <a:r>
              <a:rPr lang="en-GB" sz="3000" i="1" dirty="0"/>
              <a:t>	</a:t>
            </a:r>
            <a:r>
              <a:rPr lang="en-GB" sz="5000" b="1" dirty="0"/>
              <a:t>		</a:t>
            </a:r>
            <a:r>
              <a:rPr lang="en-GB" sz="5000" dirty="0"/>
              <a:t>(Jan. – Sept.  or  May – Dec.) 	10 Credits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5000" dirty="0"/>
          </a:p>
          <a:p>
            <a:pPr marL="0" indent="0">
              <a:buNone/>
            </a:pPr>
            <a:r>
              <a:rPr lang="en-GB" sz="5000" dirty="0"/>
              <a:t>					</a:t>
            </a:r>
            <a:r>
              <a:rPr lang="en-GB" sz="5000" b="1" dirty="0"/>
              <a:t>Total Year 2: 	40 Credits</a:t>
            </a:r>
          </a:p>
        </p:txBody>
      </p:sp>
    </p:spTree>
    <p:extLst>
      <p:ext uri="{BB962C8B-B14F-4D97-AF65-F5344CB8AC3E}">
        <p14:creationId xmlns:p14="http://schemas.microsoft.com/office/powerpoint/2010/main" val="3846243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9834D-139C-49FC-A126-F6C13BA53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06916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3400" b="1" dirty="0"/>
              <a:t>Year 3: Off-the-Job 		(Sept. - Dec.  or  Jan. - May)</a:t>
            </a:r>
          </a:p>
          <a:p>
            <a:pPr marL="0" indent="0">
              <a:buNone/>
            </a:pPr>
            <a:endParaRPr lang="en-GB" b="1" dirty="0"/>
          </a:p>
          <a:p>
            <a:pPr marL="357188" indent="-357188">
              <a:buNone/>
            </a:pPr>
            <a:r>
              <a:rPr lang="en-GB" dirty="0"/>
              <a:t>1.	Discharge Machining and Wire EDM			5 Credits</a:t>
            </a:r>
          </a:p>
          <a:p>
            <a:pPr marL="357188" indent="-357188">
              <a:buNone/>
            </a:pPr>
            <a:r>
              <a:rPr lang="en-GB" dirty="0"/>
              <a:t>2.	CAM: Multi Axis machining and Programming		5 Credits</a:t>
            </a:r>
          </a:p>
          <a:p>
            <a:pPr marL="357188" indent="-357188">
              <a:buNone/>
            </a:pPr>
            <a:r>
              <a:rPr lang="en-GB" dirty="0"/>
              <a:t>3.	Advanced CAD and Additive Manufacturing		5 Credits</a:t>
            </a:r>
          </a:p>
          <a:p>
            <a:pPr marL="357188" indent="-357188">
              <a:buNone/>
            </a:pPr>
            <a:r>
              <a:rPr lang="en-GB" dirty="0"/>
              <a:t>4.	Metrology and Introduction to Six Sigma		5 Credits</a:t>
            </a:r>
          </a:p>
          <a:p>
            <a:pPr marL="357188" indent="-357188">
              <a:buNone/>
            </a:pPr>
            <a:r>
              <a:rPr lang="en-GB" dirty="0"/>
              <a:t>5.	Engineering Mathematics				5 Credits</a:t>
            </a:r>
          </a:p>
          <a:p>
            <a:pPr marL="357188" indent="-357188">
              <a:buNone/>
            </a:pPr>
            <a:r>
              <a:rPr lang="en-GB" dirty="0"/>
              <a:t>6.	Engineering Science					5 Credits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z="3400" b="1" u="sng" dirty="0"/>
              <a:t>Employer based On-the-Job Work Based Assignments</a:t>
            </a:r>
          </a:p>
          <a:p>
            <a:pPr marL="357188" indent="-357188">
              <a:buNone/>
            </a:pPr>
            <a:r>
              <a:rPr lang="en-GB" b="1" dirty="0"/>
              <a:t>			</a:t>
            </a:r>
            <a:r>
              <a:rPr lang="en-GB" dirty="0"/>
              <a:t>	(Jan. – Sept.  or  May – Dec.)	15 Credits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					</a:t>
            </a:r>
            <a:r>
              <a:rPr lang="en-GB" b="1" u="sng" dirty="0"/>
              <a:t>Total Year 3: 	45 Credits</a:t>
            </a:r>
          </a:p>
          <a:p>
            <a:pPr marL="0" indent="0">
              <a:buNone/>
              <a:tabLst>
                <a:tab pos="4479925" algn="l"/>
              </a:tabLst>
            </a:pPr>
            <a:r>
              <a:rPr lang="en-GB" b="1" dirty="0"/>
              <a:t>						Level 6: Total 	120 Credits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A0BF970-1D4E-4403-81E0-47191382C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prstClr val="black"/>
                </a:solidFill>
              </a:rPr>
              <a:t>Apprenticeship Structure</a:t>
            </a:r>
            <a:br>
              <a:rPr lang="en-GB" sz="4000" dirty="0">
                <a:solidFill>
                  <a:prstClr val="black"/>
                </a:solidFill>
              </a:rPr>
            </a:br>
            <a:r>
              <a:rPr lang="en-GB" sz="2400" b="1" dirty="0">
                <a:solidFill>
                  <a:srgbClr val="1F497D">
                    <a:lumMod val="75000"/>
                  </a:srgbClr>
                </a:solidFill>
              </a:rPr>
              <a:t>Precision Machining and Quality Control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6349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3A876-8315-4B4D-8994-A65B1AADE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332656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solidFill>
                  <a:prstClr val="black"/>
                </a:solidFill>
              </a:rPr>
            </a:br>
            <a:r>
              <a:rPr lang="en-GB" b="1" dirty="0">
                <a:solidFill>
                  <a:srgbClr val="1F497D">
                    <a:lumMod val="75000"/>
                  </a:srgbClr>
                </a:solidFill>
              </a:rPr>
              <a:t>Precision Machining and Quality Control</a:t>
            </a:r>
            <a:br>
              <a:rPr lang="en-GB" b="1" dirty="0">
                <a:solidFill>
                  <a:srgbClr val="1F497D">
                    <a:lumMod val="75000"/>
                  </a:srgbClr>
                </a:solidFill>
              </a:rPr>
            </a:br>
            <a:r>
              <a:rPr lang="en-GB" dirty="0">
                <a:solidFill>
                  <a:srgbClr val="1F497D">
                    <a:lumMod val="75000"/>
                  </a:srgbClr>
                </a:solidFill>
              </a:rPr>
              <a:t>Employer led……….</a:t>
            </a:r>
            <a:br>
              <a:rPr lang="en-GB" dirty="0"/>
            </a:br>
            <a:endParaRPr lang="en-GB" dirty="0"/>
          </a:p>
        </p:txBody>
      </p:sp>
      <p:pic>
        <p:nvPicPr>
          <p:cNvPr id="2050" name="Picture 2" descr="Image result for apprentice">
            <a:extLst>
              <a:ext uri="{FF2B5EF4-FFF2-40B4-BE49-F238E27FC236}">
                <a16:creationId xmlns:a16="http://schemas.microsoft.com/office/drawing/2014/main" id="{A9099C4F-254C-45D9-AA78-4424D696058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76872"/>
            <a:ext cx="7315200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389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D1C40-C4B1-49B0-AD7E-80F6AEC9C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Skills, Knowledge and Competence..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8AFFA67-BCF9-4B44-9DC5-4EB8D6E4F8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417638"/>
            <a:ext cx="7958111" cy="531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34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4957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BDF20A-8312-4765-B7C5-1D69D0530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>
            <a:normAutofit/>
          </a:bodyPr>
          <a:lstStyle/>
          <a:p>
            <a:pPr algn="r"/>
            <a:r>
              <a:rPr lang="en-GB" b="1">
                <a:solidFill>
                  <a:srgbClr val="FFFFFF"/>
                </a:solidFill>
              </a:rPr>
              <a:t>Precision Machining and Quality Control</a:t>
            </a:r>
            <a:endParaRPr lang="en-GB">
              <a:solidFill>
                <a:srgbClr val="FFFFFF"/>
              </a:solidFill>
            </a:endParaRPr>
          </a:p>
        </p:txBody>
      </p:sp>
      <p:pic>
        <p:nvPicPr>
          <p:cNvPr id="3074" name="Picture 2" descr="Related image">
            <a:extLst>
              <a:ext uri="{FF2B5EF4-FFF2-40B4-BE49-F238E27FC236}">
                <a16:creationId xmlns:a16="http://schemas.microsoft.com/office/drawing/2014/main" id="{E2CE1F01-A2D0-4F99-891A-0E2FFBB38C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1" r="1357" b="-3"/>
          <a:stretch/>
        </p:blipFill>
        <p:spPr bwMode="auto">
          <a:xfrm>
            <a:off x="74126" y="188640"/>
            <a:ext cx="5465263" cy="424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9EDEA-56EB-4BB8-8B68-F1AB61242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0" y="917725"/>
            <a:ext cx="3247349" cy="485236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rgbClr val="FFFFFF"/>
                </a:solidFill>
              </a:rPr>
              <a:t>Who is a potential Apprentice?</a:t>
            </a:r>
          </a:p>
          <a:p>
            <a:r>
              <a:rPr lang="en-GB" sz="2400" dirty="0">
                <a:solidFill>
                  <a:srgbClr val="FFFFFF"/>
                </a:solidFill>
              </a:rPr>
              <a:t>Leaving cert students.</a:t>
            </a:r>
            <a:endParaRPr lang="en-GB" sz="1800" dirty="0">
              <a:solidFill>
                <a:srgbClr val="FFFFFF"/>
              </a:solidFill>
            </a:endParaRPr>
          </a:p>
          <a:p>
            <a:r>
              <a:rPr lang="en-GB" sz="2400" dirty="0">
                <a:solidFill>
                  <a:srgbClr val="FFFFFF"/>
                </a:solidFill>
              </a:rPr>
              <a:t>Students who may have withdrawn from College</a:t>
            </a:r>
          </a:p>
          <a:p>
            <a:r>
              <a:rPr lang="en-GB" sz="2400" dirty="0">
                <a:solidFill>
                  <a:srgbClr val="FFFFFF"/>
                </a:solidFill>
              </a:rPr>
              <a:t>Existing Staff members</a:t>
            </a:r>
          </a:p>
          <a:p>
            <a:pPr lvl="1"/>
            <a:r>
              <a:rPr lang="en-GB" sz="1800" dirty="0">
                <a:solidFill>
                  <a:srgbClr val="FFFFFF"/>
                </a:solidFill>
              </a:rPr>
              <a:t>Operators</a:t>
            </a:r>
          </a:p>
          <a:p>
            <a:pPr lvl="1"/>
            <a:r>
              <a:rPr lang="en-GB" sz="1800" dirty="0">
                <a:solidFill>
                  <a:srgbClr val="FFFFFF"/>
                </a:solidFill>
              </a:rPr>
              <a:t>Experienced staff</a:t>
            </a:r>
          </a:p>
          <a:p>
            <a:pPr lvl="1"/>
            <a:r>
              <a:rPr lang="en-GB" sz="1800" dirty="0">
                <a:solidFill>
                  <a:srgbClr val="FFFFFF"/>
                </a:solidFill>
              </a:rPr>
              <a:t>New Hires </a:t>
            </a:r>
          </a:p>
          <a:p>
            <a:endParaRPr lang="en-GB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62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Rectangle 205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42" name="Rectangle 14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ttp://www.lit.ie/News/NewsImages/LIT%20Coonagh%20Entrance%20Area%2003.jpg">
            <a:extLst>
              <a:ext uri="{FF2B5EF4-FFF2-40B4-BE49-F238E27FC236}">
                <a16:creationId xmlns:a16="http://schemas.microsoft.com/office/drawing/2014/main" id="{57A309D6-EA0F-4759-8D5A-3230C6A96DD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9552" y="1700808"/>
            <a:ext cx="812704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F19B58-6A29-481D-97A1-59CE9C535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Coonagh Campus: A New Beginning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2443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9AF485-CFB0-434B-BB37-B23DB2C510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091" r="31818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92" name="Rectangle 191">
            <a:extLst>
              <a:ext uri="{FF2B5EF4-FFF2-40B4-BE49-F238E27FC236}">
                <a16:creationId xmlns:a16="http://schemas.microsoft.com/office/drawing/2014/main" id="{724CD679-7405-4CD3-A92A-9469F279A59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21176"/>
            <a:ext cx="430169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F19B58-6A29-481D-97A1-59CE9C535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103" y="640263"/>
            <a:ext cx="3915950" cy="134497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500" kern="1200" dirty="0">
                <a:latin typeface="+mj-lt"/>
                <a:ea typeface="+mj-ea"/>
                <a:cs typeface="+mj-cs"/>
              </a:rPr>
              <a:t>Coonagh Campus: </a:t>
            </a:r>
            <a:br>
              <a:rPr lang="en-US" sz="3500" kern="1200" dirty="0">
                <a:latin typeface="+mj-lt"/>
                <a:ea typeface="+mj-ea"/>
                <a:cs typeface="+mj-cs"/>
              </a:rPr>
            </a:br>
            <a:r>
              <a:rPr lang="en-US" sz="3500" kern="1200" dirty="0">
                <a:latin typeface="+mj-lt"/>
                <a:ea typeface="+mj-ea"/>
                <a:cs typeface="+mj-cs"/>
              </a:rPr>
              <a:t>A New Beginning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422131-D993-4C83-AE61-2AC0F0EFE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663" y="2121763"/>
            <a:ext cx="4301692" cy="377301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100" dirty="0"/>
              <a:t>CNC workshops Laboratories (x 2)</a:t>
            </a:r>
          </a:p>
          <a:p>
            <a:pPr>
              <a:lnSpc>
                <a:spcPct val="90000"/>
              </a:lnSpc>
            </a:pPr>
            <a:r>
              <a:rPr lang="en-GB" sz="2100" dirty="0"/>
              <a:t>Metrology Laboratory</a:t>
            </a:r>
          </a:p>
          <a:p>
            <a:pPr>
              <a:lnSpc>
                <a:spcPct val="90000"/>
              </a:lnSpc>
            </a:pPr>
            <a:r>
              <a:rPr lang="en-GB" sz="2100" dirty="0"/>
              <a:t>Material Engineering Laboratory</a:t>
            </a:r>
          </a:p>
          <a:p>
            <a:pPr>
              <a:lnSpc>
                <a:spcPct val="90000"/>
              </a:lnSpc>
            </a:pPr>
            <a:r>
              <a:rPr lang="en-GB" sz="2100" dirty="0"/>
              <a:t>Engineering Workshops (x4)</a:t>
            </a:r>
          </a:p>
          <a:p>
            <a:pPr>
              <a:lnSpc>
                <a:spcPct val="90000"/>
              </a:lnSpc>
            </a:pPr>
            <a:r>
              <a:rPr lang="en-GB" sz="2100" dirty="0"/>
              <a:t>Computer Aided Design Labs</a:t>
            </a:r>
          </a:p>
          <a:p>
            <a:pPr>
              <a:lnSpc>
                <a:spcPct val="90000"/>
              </a:lnSpc>
            </a:pPr>
            <a:r>
              <a:rPr lang="en-GB" sz="2100" dirty="0"/>
              <a:t>Flat Teaching Space</a:t>
            </a:r>
          </a:p>
          <a:p>
            <a:pPr>
              <a:lnSpc>
                <a:spcPct val="90000"/>
              </a:lnSpc>
            </a:pPr>
            <a:r>
              <a:rPr lang="en-GB" sz="2100" dirty="0"/>
              <a:t>Maker Space</a:t>
            </a:r>
          </a:p>
          <a:p>
            <a:pPr>
              <a:lnSpc>
                <a:spcPct val="90000"/>
              </a:lnSpc>
            </a:pPr>
            <a:r>
              <a:rPr lang="en-GB" sz="2100" dirty="0"/>
              <a:t>Welding Workshop</a:t>
            </a:r>
          </a:p>
          <a:p>
            <a:pPr>
              <a:lnSpc>
                <a:spcPct val="90000"/>
              </a:lnSpc>
            </a:pPr>
            <a:r>
              <a:rPr lang="en-GB" sz="2100" dirty="0"/>
              <a:t>Garage Facilities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35024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C017.GyxkmJ34oqqPpSM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8xXmtuDEqwhI2cU6fXL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vGugMLPjk.CYEly0iKrD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ytXZgS2A06V03a6iXGG9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RqtWVDXYE6BDNgZEgQql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8xXmtuDEqwhI2cU6fXL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QsgwYOSSUWIepTPlgDgb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8xXmtuDEqwhI2cU6fXL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8xXmtuDEqwhI2cU6fXL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R1CBiwLSUCtB2.RUZhrV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3033</TotalTime>
  <Words>471</Words>
  <Application>Microsoft Office PowerPoint</Application>
  <PresentationFormat>On-screen Show (4:3)</PresentationFormat>
  <Paragraphs>208</Paragraphs>
  <Slides>17</Slides>
  <Notes>0</Notes>
  <HiddenSlides>4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 Unicode MS</vt:lpstr>
      <vt:lpstr>Arial</vt:lpstr>
      <vt:lpstr>Calibri</vt:lpstr>
      <vt:lpstr>Wingdings</vt:lpstr>
      <vt:lpstr>Office Theme</vt:lpstr>
      <vt:lpstr> Limerick Institute of Technology</vt:lpstr>
      <vt:lpstr>Programme Structure: response to Industry</vt:lpstr>
      <vt:lpstr>Irish Education System: Context</vt:lpstr>
      <vt:lpstr>Precision Engineering</vt:lpstr>
      <vt:lpstr>The Industry problem</vt:lpstr>
      <vt:lpstr>Challenges facing the Precision Industry Today</vt:lpstr>
      <vt:lpstr>LIT Response</vt:lpstr>
      <vt:lpstr>Collaboration Process</vt:lpstr>
      <vt:lpstr>Apprenticeship Structure</vt:lpstr>
      <vt:lpstr>Apprenticeship Structure Precision Machining and Quality Control</vt:lpstr>
      <vt:lpstr>Apprenticeship Structure Precision Machining and Quality Control</vt:lpstr>
      <vt:lpstr>Apprenticeship Structure Precision Machining and Quality Control</vt:lpstr>
      <vt:lpstr> Precision Machining and Quality Control Employer led………. </vt:lpstr>
      <vt:lpstr>Skills, Knowledge and Competence..</vt:lpstr>
      <vt:lpstr>Precision Machining and Quality Control</vt:lpstr>
      <vt:lpstr>Coonagh Campus: A New Beginning </vt:lpstr>
      <vt:lpstr>Coonagh Campus:  A New Beginning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2009</dc:title>
  <dc:creator>Ciaran O'Loughlin</dc:creator>
  <cp:lastModifiedBy>Ciaran O' Loughlin</cp:lastModifiedBy>
  <cp:revision>239</cp:revision>
  <dcterms:created xsi:type="dcterms:W3CDTF">2009-10-15T22:06:24Z</dcterms:created>
  <dcterms:modified xsi:type="dcterms:W3CDTF">2019-03-02T01:25:30Z</dcterms:modified>
</cp:coreProperties>
</file>